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8"/>
  </p:notesMasterIdLst>
  <p:sldIdLst>
    <p:sldId id="258" r:id="rId5"/>
    <p:sldId id="259" r:id="rId6"/>
    <p:sldId id="260" r:id="rId7"/>
  </p:sldIdLst>
  <p:sldSz cx="7556500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BBD6"/>
    <a:srgbClr val="AC86CF"/>
    <a:srgbClr val="73777C"/>
    <a:srgbClr val="E6E6E6"/>
    <a:srgbClr val="303A63"/>
    <a:srgbClr val="DECEE8"/>
    <a:srgbClr val="3B446B"/>
    <a:srgbClr val="5C1C28"/>
    <a:srgbClr val="8A87CF"/>
    <a:srgbClr val="DC8C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261" y="-413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Lam" userId="c631fb16-a649-4ec2-8c2e-d547fa6de0b1" providerId="ADAL" clId="{7D3B0FCA-646E-49FF-BFCA-F04644B90EFE}"/>
    <pc:docChg chg="modSld">
      <pc:chgData name="Jonathan Lam" userId="c631fb16-a649-4ec2-8c2e-d547fa6de0b1" providerId="ADAL" clId="{7D3B0FCA-646E-49FF-BFCA-F04644B90EFE}" dt="2022-11-29T10:16:16.721" v="55" actId="20577"/>
      <pc:docMkLst>
        <pc:docMk/>
      </pc:docMkLst>
      <pc:sldChg chg="modSp mod">
        <pc:chgData name="Jonathan Lam" userId="c631fb16-a649-4ec2-8c2e-d547fa6de0b1" providerId="ADAL" clId="{7D3B0FCA-646E-49FF-BFCA-F04644B90EFE}" dt="2022-11-29T10:09:30.345" v="8" actId="20577"/>
        <pc:sldMkLst>
          <pc:docMk/>
          <pc:sldMk cId="1778928726" sldId="259"/>
        </pc:sldMkLst>
        <pc:spChg chg="mod">
          <ac:chgData name="Jonathan Lam" userId="c631fb16-a649-4ec2-8c2e-d547fa6de0b1" providerId="ADAL" clId="{7D3B0FCA-646E-49FF-BFCA-F04644B90EFE}" dt="2022-11-29T10:09:30.345" v="8" actId="20577"/>
          <ac:spMkLst>
            <pc:docMk/>
            <pc:sldMk cId="1778928726" sldId="259"/>
            <ac:spMk id="107" creationId="{274E28AB-EC88-21C0-9609-9423AA528ED9}"/>
          </ac:spMkLst>
        </pc:spChg>
      </pc:sldChg>
      <pc:sldChg chg="modSp mod">
        <pc:chgData name="Jonathan Lam" userId="c631fb16-a649-4ec2-8c2e-d547fa6de0b1" providerId="ADAL" clId="{7D3B0FCA-646E-49FF-BFCA-F04644B90EFE}" dt="2022-11-29T10:16:16.721" v="55" actId="20577"/>
        <pc:sldMkLst>
          <pc:docMk/>
          <pc:sldMk cId="1310282879" sldId="260"/>
        </pc:sldMkLst>
        <pc:spChg chg="mod">
          <ac:chgData name="Jonathan Lam" userId="c631fb16-a649-4ec2-8c2e-d547fa6de0b1" providerId="ADAL" clId="{7D3B0FCA-646E-49FF-BFCA-F04644B90EFE}" dt="2022-11-29T10:16:16.721" v="55" actId="20577"/>
          <ac:spMkLst>
            <pc:docMk/>
            <pc:sldMk cId="1310282879" sldId="260"/>
            <ac:spMk id="2" creationId="{2D29DDB9-CE9A-D292-07EA-A2F8736A8CD2}"/>
          </ac:spMkLst>
        </pc:spChg>
        <pc:spChg chg="mod">
          <ac:chgData name="Jonathan Lam" userId="c631fb16-a649-4ec2-8c2e-d547fa6de0b1" providerId="ADAL" clId="{7D3B0FCA-646E-49FF-BFCA-F04644B90EFE}" dt="2022-11-29T10:11:26.841" v="10" actId="20577"/>
          <ac:spMkLst>
            <pc:docMk/>
            <pc:sldMk cId="1310282879" sldId="260"/>
            <ac:spMk id="5" creationId="{8B37A0F4-71BB-28EE-E8AD-493B67E67778}"/>
          </ac:spMkLst>
        </pc:spChg>
        <pc:graphicFrameChg chg="mod">
          <ac:chgData name="Jonathan Lam" userId="c631fb16-a649-4ec2-8c2e-d547fa6de0b1" providerId="ADAL" clId="{7D3B0FCA-646E-49FF-BFCA-F04644B90EFE}" dt="2022-11-29T10:14:57.943" v="38" actId="20577"/>
          <ac:graphicFrameMkLst>
            <pc:docMk/>
            <pc:sldMk cId="1310282879" sldId="260"/>
            <ac:graphicFrameMk id="11" creationId="{EC8FE40C-C547-E15F-753B-77A2BE42AB3B}"/>
          </ac:graphicFrameMkLst>
        </pc:graphicFrameChg>
      </pc:sldChg>
    </pc:docChg>
  </pc:docChgLst>
  <pc:docChgLst>
    <pc:chgData name="Zoe Lo" userId="56b79940-b079-4a60-9867-02444865aa7a" providerId="ADAL" clId="{6B1913B9-C139-445C-85AF-3DDE781C525E}"/>
    <pc:docChg chg="modSld">
      <pc:chgData name="Zoe Lo" userId="56b79940-b079-4a60-9867-02444865aa7a" providerId="ADAL" clId="{6B1913B9-C139-445C-85AF-3DDE781C525E}" dt="2022-12-01T06:24:45.073" v="47" actId="20577"/>
      <pc:docMkLst>
        <pc:docMk/>
      </pc:docMkLst>
      <pc:sldChg chg="modSp mod">
        <pc:chgData name="Zoe Lo" userId="56b79940-b079-4a60-9867-02444865aa7a" providerId="ADAL" clId="{6B1913B9-C139-445C-85AF-3DDE781C525E}" dt="2022-12-01T06:24:45.073" v="47" actId="20577"/>
        <pc:sldMkLst>
          <pc:docMk/>
          <pc:sldMk cId="1310282879" sldId="260"/>
        </pc:sldMkLst>
        <pc:spChg chg="mod">
          <ac:chgData name="Zoe Lo" userId="56b79940-b079-4a60-9867-02444865aa7a" providerId="ADAL" clId="{6B1913B9-C139-445C-85AF-3DDE781C525E}" dt="2022-12-01T06:22:56.250" v="41" actId="20577"/>
          <ac:spMkLst>
            <pc:docMk/>
            <pc:sldMk cId="1310282879" sldId="260"/>
            <ac:spMk id="2" creationId="{2D29DDB9-CE9A-D292-07EA-A2F8736A8CD2}"/>
          </ac:spMkLst>
        </pc:spChg>
        <pc:spChg chg="mod">
          <ac:chgData name="Zoe Lo" userId="56b79940-b079-4a60-9867-02444865aa7a" providerId="ADAL" clId="{6B1913B9-C139-445C-85AF-3DDE781C525E}" dt="2022-12-01T06:24:45.073" v="47" actId="20577"/>
          <ac:spMkLst>
            <pc:docMk/>
            <pc:sldMk cId="1310282879" sldId="260"/>
            <ac:spMk id="5" creationId="{8B37A0F4-71BB-28EE-E8AD-493B67E67778}"/>
          </ac:spMkLst>
        </pc:spChg>
        <pc:spChg chg="mod">
          <ac:chgData name="Zoe Lo" userId="56b79940-b079-4a60-9867-02444865aa7a" providerId="ADAL" clId="{6B1913B9-C139-445C-85AF-3DDE781C525E}" dt="2022-12-01T06:24:40.245" v="46" actId="20577"/>
          <ac:spMkLst>
            <pc:docMk/>
            <pc:sldMk cId="1310282879" sldId="260"/>
            <ac:spMk id="22" creationId="{988FC469-5754-8F5E-6608-BCB7AFBED56D}"/>
          </ac:spMkLst>
        </pc:spChg>
      </pc:sldChg>
    </pc:docChg>
  </pc:docChgLst>
  <pc:docChgLst>
    <pc:chgData name="Jonathan Lam" userId="c631fb16-a649-4ec2-8c2e-d547fa6de0b1" providerId="ADAL" clId="{F3DB7331-3A30-4EAF-AF84-B0106B999D79}"/>
    <pc:docChg chg="modSld">
      <pc:chgData name="Jonathan Lam" userId="c631fb16-a649-4ec2-8c2e-d547fa6de0b1" providerId="ADAL" clId="{F3DB7331-3A30-4EAF-AF84-B0106B999D79}" dt="2022-09-09T08:51:53.821" v="218" actId="20577"/>
      <pc:docMkLst>
        <pc:docMk/>
      </pc:docMkLst>
      <pc:sldChg chg="modSp mod">
        <pc:chgData name="Jonathan Lam" userId="c631fb16-a649-4ec2-8c2e-d547fa6de0b1" providerId="ADAL" clId="{F3DB7331-3A30-4EAF-AF84-B0106B999D79}" dt="2022-09-09T08:39:10.781" v="25" actId="1076"/>
        <pc:sldMkLst>
          <pc:docMk/>
          <pc:sldMk cId="1778928726" sldId="259"/>
        </pc:sldMkLst>
        <pc:spChg chg="mod">
          <ac:chgData name="Jonathan Lam" userId="c631fb16-a649-4ec2-8c2e-d547fa6de0b1" providerId="ADAL" clId="{F3DB7331-3A30-4EAF-AF84-B0106B999D79}" dt="2022-09-09T08:38:35.844" v="5" actId="115"/>
          <ac:spMkLst>
            <pc:docMk/>
            <pc:sldMk cId="1778928726" sldId="259"/>
            <ac:spMk id="2" creationId="{AA2E5D36-2A2E-9E38-1A39-A48525171935}"/>
          </ac:spMkLst>
        </pc:spChg>
        <pc:spChg chg="mod">
          <ac:chgData name="Jonathan Lam" userId="c631fb16-a649-4ec2-8c2e-d547fa6de0b1" providerId="ADAL" clId="{F3DB7331-3A30-4EAF-AF84-B0106B999D79}" dt="2022-09-09T08:38:32.471" v="4" actId="115"/>
          <ac:spMkLst>
            <pc:docMk/>
            <pc:sldMk cId="1778928726" sldId="259"/>
            <ac:spMk id="10" creationId="{00000000-0000-0000-0000-000000000000}"/>
          </ac:spMkLst>
        </pc:spChg>
        <pc:spChg chg="mod">
          <ac:chgData name="Jonathan Lam" userId="c631fb16-a649-4ec2-8c2e-d547fa6de0b1" providerId="ADAL" clId="{F3DB7331-3A30-4EAF-AF84-B0106B999D79}" dt="2022-09-09T08:39:10.781" v="25" actId="1076"/>
          <ac:spMkLst>
            <pc:docMk/>
            <pc:sldMk cId="1778928726" sldId="259"/>
            <ac:spMk id="29" creationId="{00000000-0000-0000-0000-000000000000}"/>
          </ac:spMkLst>
        </pc:spChg>
        <pc:spChg chg="mod">
          <ac:chgData name="Jonathan Lam" userId="c631fb16-a649-4ec2-8c2e-d547fa6de0b1" providerId="ADAL" clId="{F3DB7331-3A30-4EAF-AF84-B0106B999D79}" dt="2022-09-09T08:39:10.781" v="25" actId="1076"/>
          <ac:spMkLst>
            <pc:docMk/>
            <pc:sldMk cId="1778928726" sldId="259"/>
            <ac:spMk id="30" creationId="{00000000-0000-0000-0000-000000000000}"/>
          </ac:spMkLst>
        </pc:spChg>
        <pc:spChg chg="mod">
          <ac:chgData name="Jonathan Lam" userId="c631fb16-a649-4ec2-8c2e-d547fa6de0b1" providerId="ADAL" clId="{F3DB7331-3A30-4EAF-AF84-B0106B999D79}" dt="2022-09-09T08:39:10.781" v="25" actId="1076"/>
          <ac:spMkLst>
            <pc:docMk/>
            <pc:sldMk cId="1778928726" sldId="259"/>
            <ac:spMk id="31" creationId="{00000000-0000-0000-0000-000000000000}"/>
          </ac:spMkLst>
        </pc:spChg>
        <pc:spChg chg="mod">
          <ac:chgData name="Jonathan Lam" userId="c631fb16-a649-4ec2-8c2e-d547fa6de0b1" providerId="ADAL" clId="{F3DB7331-3A30-4EAF-AF84-B0106B999D79}" dt="2022-09-09T08:39:10.781" v="25" actId="1076"/>
          <ac:spMkLst>
            <pc:docMk/>
            <pc:sldMk cId="1778928726" sldId="259"/>
            <ac:spMk id="32" creationId="{00000000-0000-0000-0000-000000000000}"/>
          </ac:spMkLst>
        </pc:spChg>
        <pc:spChg chg="mod">
          <ac:chgData name="Jonathan Lam" userId="c631fb16-a649-4ec2-8c2e-d547fa6de0b1" providerId="ADAL" clId="{F3DB7331-3A30-4EAF-AF84-B0106B999D79}" dt="2022-09-09T08:39:10.781" v="25" actId="1076"/>
          <ac:spMkLst>
            <pc:docMk/>
            <pc:sldMk cId="1778928726" sldId="259"/>
            <ac:spMk id="33" creationId="{00000000-0000-0000-0000-000000000000}"/>
          </ac:spMkLst>
        </pc:spChg>
        <pc:spChg chg="mod">
          <ac:chgData name="Jonathan Lam" userId="c631fb16-a649-4ec2-8c2e-d547fa6de0b1" providerId="ADAL" clId="{F3DB7331-3A30-4EAF-AF84-B0106B999D79}" dt="2022-09-09T08:39:10.781" v="25" actId="1076"/>
          <ac:spMkLst>
            <pc:docMk/>
            <pc:sldMk cId="1778928726" sldId="259"/>
            <ac:spMk id="44" creationId="{00000000-0000-0000-0000-000000000000}"/>
          </ac:spMkLst>
        </pc:spChg>
        <pc:spChg chg="mod">
          <ac:chgData name="Jonathan Lam" userId="c631fb16-a649-4ec2-8c2e-d547fa6de0b1" providerId="ADAL" clId="{F3DB7331-3A30-4EAF-AF84-B0106B999D79}" dt="2022-09-09T08:39:03.638" v="23" actId="688"/>
          <ac:spMkLst>
            <pc:docMk/>
            <pc:sldMk cId="1778928726" sldId="259"/>
            <ac:spMk id="46" creationId="{D1A3D8E8-FBAB-2143-B065-FBE73A7E0DF5}"/>
          </ac:spMkLst>
        </pc:spChg>
        <pc:grpChg chg="mod">
          <ac:chgData name="Jonathan Lam" userId="c631fb16-a649-4ec2-8c2e-d547fa6de0b1" providerId="ADAL" clId="{F3DB7331-3A30-4EAF-AF84-B0106B999D79}" dt="2022-09-09T08:39:10.781" v="25" actId="1076"/>
          <ac:grpSpMkLst>
            <pc:docMk/>
            <pc:sldMk cId="1778928726" sldId="259"/>
            <ac:grpSpMk id="27" creationId="{00000000-0000-0000-0000-000000000000}"/>
          </ac:grpSpMkLst>
        </pc:grpChg>
        <pc:grpChg chg="mod">
          <ac:chgData name="Jonathan Lam" userId="c631fb16-a649-4ec2-8c2e-d547fa6de0b1" providerId="ADAL" clId="{F3DB7331-3A30-4EAF-AF84-B0106B999D79}" dt="2022-09-09T08:39:10.781" v="25" actId="1076"/>
          <ac:grpSpMkLst>
            <pc:docMk/>
            <pc:sldMk cId="1778928726" sldId="259"/>
            <ac:grpSpMk id="28" creationId="{00000000-0000-0000-0000-000000000000}"/>
          </ac:grpSpMkLst>
        </pc:grpChg>
      </pc:sldChg>
      <pc:sldChg chg="modSp mod">
        <pc:chgData name="Jonathan Lam" userId="c631fb16-a649-4ec2-8c2e-d547fa6de0b1" providerId="ADAL" clId="{F3DB7331-3A30-4EAF-AF84-B0106B999D79}" dt="2022-09-09T08:51:53.821" v="218" actId="20577"/>
        <pc:sldMkLst>
          <pc:docMk/>
          <pc:sldMk cId="1310282879" sldId="260"/>
        </pc:sldMkLst>
        <pc:spChg chg="mod">
          <ac:chgData name="Jonathan Lam" userId="c631fb16-a649-4ec2-8c2e-d547fa6de0b1" providerId="ADAL" clId="{F3DB7331-3A30-4EAF-AF84-B0106B999D79}" dt="2022-09-09T08:51:53.821" v="218" actId="20577"/>
          <ac:spMkLst>
            <pc:docMk/>
            <pc:sldMk cId="1310282879" sldId="260"/>
            <ac:spMk id="2" creationId="{2D29DDB9-CE9A-D292-07EA-A2F8736A8CD2}"/>
          </ac:spMkLst>
        </pc:spChg>
        <pc:spChg chg="mod">
          <ac:chgData name="Jonathan Lam" userId="c631fb16-a649-4ec2-8c2e-d547fa6de0b1" providerId="ADAL" clId="{F3DB7331-3A30-4EAF-AF84-B0106B999D79}" dt="2022-09-09T08:43:44.436" v="153" actId="20577"/>
          <ac:spMkLst>
            <pc:docMk/>
            <pc:sldMk cId="1310282879" sldId="260"/>
            <ac:spMk id="33" creationId="{00000000-0000-0000-0000-000000000000}"/>
          </ac:spMkLst>
        </pc:spChg>
        <pc:graphicFrameChg chg="mod">
          <ac:chgData name="Jonathan Lam" userId="c631fb16-a649-4ec2-8c2e-d547fa6de0b1" providerId="ADAL" clId="{F3DB7331-3A30-4EAF-AF84-B0106B999D79}" dt="2022-09-09T08:50:10.822" v="210"/>
          <ac:graphicFrameMkLst>
            <pc:docMk/>
            <pc:sldMk cId="1310282879" sldId="260"/>
            <ac:graphicFrameMk id="8" creationId="{79A278F0-9A2C-61E5-5E83-8645108A4926}"/>
          </ac:graphicFrameMkLst>
        </pc:graphicFrameChg>
        <pc:graphicFrameChg chg="mod">
          <ac:chgData name="Jonathan Lam" userId="c631fb16-a649-4ec2-8c2e-d547fa6de0b1" providerId="ADAL" clId="{F3DB7331-3A30-4EAF-AF84-B0106B999D79}" dt="2022-09-09T08:48:46.868" v="204" actId="20577"/>
          <ac:graphicFrameMkLst>
            <pc:docMk/>
            <pc:sldMk cId="1310282879" sldId="260"/>
            <ac:graphicFrameMk id="38" creationId="{00000000-0000-0000-0000-000000000000}"/>
          </ac:graphicFrameMkLst>
        </pc:graphicFrameChg>
      </pc:sldChg>
    </pc:docChg>
  </pc:docChgLst>
  <pc:docChgLst>
    <pc:chgData name="Zoe Lo" userId="56b79940-b079-4a60-9867-02444865aa7a" providerId="ADAL" clId="{801D60AF-B169-492C-B651-87BCFD72E42B}"/>
    <pc:docChg chg="undo redo custSel modSld modMainMaster">
      <pc:chgData name="Zoe Lo" userId="56b79940-b079-4a60-9867-02444865aa7a" providerId="ADAL" clId="{801D60AF-B169-492C-B651-87BCFD72E42B}" dt="2022-11-29T09:35:33.616" v="294" actId="14100"/>
      <pc:docMkLst>
        <pc:docMk/>
      </pc:docMkLst>
      <pc:sldChg chg="addSp delSp modSp mod">
        <pc:chgData name="Zoe Lo" userId="56b79940-b079-4a60-9867-02444865aa7a" providerId="ADAL" clId="{801D60AF-B169-492C-B651-87BCFD72E42B}" dt="2022-11-29T08:35:43.308" v="91"/>
        <pc:sldMkLst>
          <pc:docMk/>
          <pc:sldMk cId="2084963625" sldId="258"/>
        </pc:sldMkLst>
        <pc:spChg chg="del">
          <ac:chgData name="Zoe Lo" userId="56b79940-b079-4a60-9867-02444865aa7a" providerId="ADAL" clId="{801D60AF-B169-492C-B651-87BCFD72E42B}" dt="2022-11-29T08:35:41.431" v="89" actId="478"/>
          <ac:spMkLst>
            <pc:docMk/>
            <pc:sldMk cId="2084963625" sldId="258"/>
            <ac:spMk id="2" creationId="{00000000-0000-0000-0000-000000000000}"/>
          </ac:spMkLst>
        </pc:spChg>
        <pc:spChg chg="add mod">
          <ac:chgData name="Zoe Lo" userId="56b79940-b079-4a60-9867-02444865aa7a" providerId="ADAL" clId="{801D60AF-B169-492C-B651-87BCFD72E42B}" dt="2022-11-29T08:35:43.308" v="91"/>
          <ac:spMkLst>
            <pc:docMk/>
            <pc:sldMk cId="2084963625" sldId="258"/>
            <ac:spMk id="3" creationId="{358DC191-D03F-FA35-19A8-43F70C88570D}"/>
          </ac:spMkLst>
        </pc:spChg>
        <pc:spChg chg="add mod">
          <ac:chgData name="Zoe Lo" userId="56b79940-b079-4a60-9867-02444865aa7a" providerId="ADAL" clId="{801D60AF-B169-492C-B651-87BCFD72E42B}" dt="2022-11-29T08:35:43.308" v="91"/>
          <ac:spMkLst>
            <pc:docMk/>
            <pc:sldMk cId="2084963625" sldId="258"/>
            <ac:spMk id="7" creationId="{6B3F8CED-0348-E825-6FB3-B59B80D614A6}"/>
          </ac:spMkLst>
        </pc:spChg>
        <pc:spChg chg="add mod">
          <ac:chgData name="Zoe Lo" userId="56b79940-b079-4a60-9867-02444865aa7a" providerId="ADAL" clId="{801D60AF-B169-492C-B651-87BCFD72E42B}" dt="2022-11-29T08:35:43.308" v="91"/>
          <ac:spMkLst>
            <pc:docMk/>
            <pc:sldMk cId="2084963625" sldId="258"/>
            <ac:spMk id="12" creationId="{E3CC6C8B-49C0-8654-04D8-7DD5D4CAC084}"/>
          </ac:spMkLst>
        </pc:spChg>
        <pc:spChg chg="add mod">
          <ac:chgData name="Zoe Lo" userId="56b79940-b079-4a60-9867-02444865aa7a" providerId="ADAL" clId="{801D60AF-B169-492C-B651-87BCFD72E42B}" dt="2022-11-29T08:35:43.308" v="91"/>
          <ac:spMkLst>
            <pc:docMk/>
            <pc:sldMk cId="2084963625" sldId="258"/>
            <ac:spMk id="13" creationId="{EB26E420-FE61-062F-4B42-F036E0737ACB}"/>
          </ac:spMkLst>
        </pc:spChg>
        <pc:picChg chg="del">
          <ac:chgData name="Zoe Lo" userId="56b79940-b079-4a60-9867-02444865aa7a" providerId="ADAL" clId="{801D60AF-B169-492C-B651-87BCFD72E42B}" dt="2022-11-29T08:35:41.431" v="89" actId="478"/>
          <ac:picMkLst>
            <pc:docMk/>
            <pc:sldMk cId="2084963625" sldId="258"/>
            <ac:picMk id="4" creationId="{00000000-0000-0000-0000-000000000000}"/>
          </ac:picMkLst>
        </pc:picChg>
        <pc:picChg chg="del">
          <ac:chgData name="Zoe Lo" userId="56b79940-b079-4a60-9867-02444865aa7a" providerId="ADAL" clId="{801D60AF-B169-492C-B651-87BCFD72E42B}" dt="2022-11-29T08:35:41.431" v="89" actId="478"/>
          <ac:picMkLst>
            <pc:docMk/>
            <pc:sldMk cId="2084963625" sldId="258"/>
            <ac:picMk id="5" creationId="{94104DC3-3FDE-644F-B904-A6D15E019F44}"/>
          </ac:picMkLst>
        </pc:picChg>
        <pc:picChg chg="del">
          <ac:chgData name="Zoe Lo" userId="56b79940-b079-4a60-9867-02444865aa7a" providerId="ADAL" clId="{801D60AF-B169-492C-B651-87BCFD72E42B}" dt="2022-11-29T08:35:41.431" v="89" actId="478"/>
          <ac:picMkLst>
            <pc:docMk/>
            <pc:sldMk cId="2084963625" sldId="258"/>
            <ac:picMk id="6" creationId="{0250FE9E-8059-4278-BA5F-A1A3FB053D3A}"/>
          </ac:picMkLst>
        </pc:picChg>
        <pc:picChg chg="del">
          <ac:chgData name="Zoe Lo" userId="56b79940-b079-4a60-9867-02444865aa7a" providerId="ADAL" clId="{801D60AF-B169-492C-B651-87BCFD72E42B}" dt="2022-11-29T08:35:43.066" v="90" actId="478"/>
          <ac:picMkLst>
            <pc:docMk/>
            <pc:sldMk cId="2084963625" sldId="258"/>
            <ac:picMk id="8" creationId="{83E08989-3F01-8E40-A060-E7C9ED7462A0}"/>
          </ac:picMkLst>
        </pc:picChg>
        <pc:picChg chg="add mod">
          <ac:chgData name="Zoe Lo" userId="56b79940-b079-4a60-9867-02444865aa7a" providerId="ADAL" clId="{801D60AF-B169-492C-B651-87BCFD72E42B}" dt="2022-11-29T08:35:43.308" v="91"/>
          <ac:picMkLst>
            <pc:docMk/>
            <pc:sldMk cId="2084963625" sldId="258"/>
            <ac:picMk id="9" creationId="{C834FBF4-C1C6-1955-C0BB-FF14730ED30F}"/>
          </ac:picMkLst>
        </pc:picChg>
        <pc:picChg chg="add mod">
          <ac:chgData name="Zoe Lo" userId="56b79940-b079-4a60-9867-02444865aa7a" providerId="ADAL" clId="{801D60AF-B169-492C-B651-87BCFD72E42B}" dt="2022-11-29T08:35:43.308" v="91"/>
          <ac:picMkLst>
            <pc:docMk/>
            <pc:sldMk cId="2084963625" sldId="258"/>
            <ac:picMk id="10" creationId="{67AFAC0E-8EF8-2384-5CC6-D35476451154}"/>
          </ac:picMkLst>
        </pc:picChg>
        <pc:cxnChg chg="add mod">
          <ac:chgData name="Zoe Lo" userId="56b79940-b079-4a60-9867-02444865aa7a" providerId="ADAL" clId="{801D60AF-B169-492C-B651-87BCFD72E42B}" dt="2022-11-29T08:35:43.308" v="91"/>
          <ac:cxnSpMkLst>
            <pc:docMk/>
            <pc:sldMk cId="2084963625" sldId="258"/>
            <ac:cxnSpMk id="11" creationId="{B7188210-6311-25AA-C5E5-BE1EE9A843D6}"/>
          </ac:cxnSpMkLst>
        </pc:cxnChg>
        <pc:cxnChg chg="add mod">
          <ac:chgData name="Zoe Lo" userId="56b79940-b079-4a60-9867-02444865aa7a" providerId="ADAL" clId="{801D60AF-B169-492C-B651-87BCFD72E42B}" dt="2022-11-29T08:35:43.308" v="91"/>
          <ac:cxnSpMkLst>
            <pc:docMk/>
            <pc:sldMk cId="2084963625" sldId="258"/>
            <ac:cxnSpMk id="14" creationId="{6A6F3FD7-0CC2-4106-37FB-A00AAA6B4D21}"/>
          </ac:cxnSpMkLst>
        </pc:cxnChg>
      </pc:sldChg>
      <pc:sldChg chg="addSp delSp modSp mod">
        <pc:chgData name="Zoe Lo" userId="56b79940-b079-4a60-9867-02444865aa7a" providerId="ADAL" clId="{801D60AF-B169-492C-B651-87BCFD72E42B}" dt="2022-11-29T09:33:51.696" v="252" actId="123"/>
        <pc:sldMkLst>
          <pc:docMk/>
          <pc:sldMk cId="1778928726" sldId="259"/>
        </pc:sldMkLst>
        <pc:spChg chg="add del mod">
          <ac:chgData name="Zoe Lo" userId="56b79940-b079-4a60-9867-02444865aa7a" providerId="ADAL" clId="{801D60AF-B169-492C-B651-87BCFD72E42B}" dt="2022-11-29T08:36:34.552" v="106" actId="478"/>
          <ac:spMkLst>
            <pc:docMk/>
            <pc:sldMk cId="1778928726" sldId="259"/>
            <ac:spMk id="2" creationId="{AA2E5D36-2A2E-9E38-1A39-A48525171935}"/>
          </ac:spMkLst>
        </pc:spChg>
        <pc:spChg chg="add del mod">
          <ac:chgData name="Zoe Lo" userId="56b79940-b079-4a60-9867-02444865aa7a" providerId="ADAL" clId="{801D60AF-B169-492C-B651-87BCFD72E42B}" dt="2022-11-29T08:36:14.659" v="96"/>
          <ac:spMkLst>
            <pc:docMk/>
            <pc:sldMk cId="1778928726" sldId="259"/>
            <ac:spMk id="3" creationId="{4BA02768-BFB4-60C9-6A46-99FF5228E8CB}"/>
          </ac:spMkLst>
        </pc:spChg>
        <pc:spChg chg="add del mod">
          <ac:chgData name="Zoe Lo" userId="56b79940-b079-4a60-9867-02444865aa7a" providerId="ADAL" clId="{801D60AF-B169-492C-B651-87BCFD72E42B}" dt="2022-11-29T08:36:14.659" v="96"/>
          <ac:spMkLst>
            <pc:docMk/>
            <pc:sldMk cId="1778928726" sldId="259"/>
            <ac:spMk id="4" creationId="{BFC6240E-A8A9-6B14-9449-CEB4570B8701}"/>
          </ac:spMkLst>
        </pc:spChg>
        <pc:spChg chg="add del mod">
          <ac:chgData name="Zoe Lo" userId="56b79940-b079-4a60-9867-02444865aa7a" providerId="ADAL" clId="{801D60AF-B169-492C-B651-87BCFD72E42B}" dt="2022-11-29T08:36:14.659" v="96"/>
          <ac:spMkLst>
            <pc:docMk/>
            <pc:sldMk cId="1778928726" sldId="259"/>
            <ac:spMk id="5" creationId="{DC3F8302-3AEF-6573-F180-4FAEE21AC55C}"/>
          </ac:spMkLst>
        </pc:spChg>
        <pc:spChg chg="add del mod">
          <ac:chgData name="Zoe Lo" userId="56b79940-b079-4a60-9867-02444865aa7a" providerId="ADAL" clId="{801D60AF-B169-492C-B651-87BCFD72E42B}" dt="2022-11-29T08:36:14.659" v="96"/>
          <ac:spMkLst>
            <pc:docMk/>
            <pc:sldMk cId="1778928726" sldId="259"/>
            <ac:spMk id="6" creationId="{FD48ED7D-2816-1244-C869-5FF835AAD3A9}"/>
          </ac:spMkLst>
        </pc:spChg>
        <pc:spChg chg="add del mod">
          <ac:chgData name="Zoe Lo" userId="56b79940-b079-4a60-9867-02444865aa7a" providerId="ADAL" clId="{801D60AF-B169-492C-B651-87BCFD72E42B}" dt="2022-11-29T08:36:14.659" v="96"/>
          <ac:spMkLst>
            <pc:docMk/>
            <pc:sldMk cId="1778928726" sldId="259"/>
            <ac:spMk id="7" creationId="{B089D76B-EE06-0312-8ACB-2F40A59D880E}"/>
          </ac:spMkLst>
        </pc:spChg>
        <pc:spChg chg="add del mod">
          <ac:chgData name="Zoe Lo" userId="56b79940-b079-4a60-9867-02444865aa7a" providerId="ADAL" clId="{801D60AF-B169-492C-B651-87BCFD72E42B}" dt="2022-11-29T08:36:34.552" v="106" actId="478"/>
          <ac:spMkLst>
            <pc:docMk/>
            <pc:sldMk cId="1778928726" sldId="259"/>
            <ac:spMk id="8" creationId="{00000000-0000-0000-0000-000000000000}"/>
          </ac:spMkLst>
        </pc:spChg>
        <pc:spChg chg="add del mod">
          <ac:chgData name="Zoe Lo" userId="56b79940-b079-4a60-9867-02444865aa7a" providerId="ADAL" clId="{801D60AF-B169-492C-B651-87BCFD72E42B}" dt="2022-11-29T08:36:34.552" v="106" actId="478"/>
          <ac:spMkLst>
            <pc:docMk/>
            <pc:sldMk cId="1778928726" sldId="259"/>
            <ac:spMk id="9" creationId="{00000000-0000-0000-0000-000000000000}"/>
          </ac:spMkLst>
        </pc:spChg>
        <pc:spChg chg="add del mod">
          <ac:chgData name="Zoe Lo" userId="56b79940-b079-4a60-9867-02444865aa7a" providerId="ADAL" clId="{801D60AF-B169-492C-B651-87BCFD72E42B}" dt="2022-11-29T08:36:34.552" v="106" actId="478"/>
          <ac:spMkLst>
            <pc:docMk/>
            <pc:sldMk cId="1778928726" sldId="259"/>
            <ac:spMk id="10" creationId="{00000000-0000-0000-0000-000000000000}"/>
          </ac:spMkLst>
        </pc:spChg>
        <pc:spChg chg="add del mod">
          <ac:chgData name="Zoe Lo" userId="56b79940-b079-4a60-9867-02444865aa7a" providerId="ADAL" clId="{801D60AF-B169-492C-B651-87BCFD72E42B}" dt="2022-11-29T08:36:14.659" v="96"/>
          <ac:spMkLst>
            <pc:docMk/>
            <pc:sldMk cId="1778928726" sldId="259"/>
            <ac:spMk id="11" creationId="{62E04BCB-2488-40A5-5868-96A408FB53AC}"/>
          </ac:spMkLst>
        </pc:spChg>
        <pc:spChg chg="add del mod">
          <ac:chgData name="Zoe Lo" userId="56b79940-b079-4a60-9867-02444865aa7a" providerId="ADAL" clId="{801D60AF-B169-492C-B651-87BCFD72E42B}" dt="2022-11-29T08:36:14.659" v="96"/>
          <ac:spMkLst>
            <pc:docMk/>
            <pc:sldMk cId="1778928726" sldId="259"/>
            <ac:spMk id="12" creationId="{AF5AD6A7-F12B-7AD7-D661-E8C72E8FC649}"/>
          </ac:spMkLst>
        </pc:spChg>
        <pc:spChg chg="add del mod">
          <ac:chgData name="Zoe Lo" userId="56b79940-b079-4a60-9867-02444865aa7a" providerId="ADAL" clId="{801D60AF-B169-492C-B651-87BCFD72E42B}" dt="2022-11-29T08:36:34.552" v="106" actId="478"/>
          <ac:spMkLst>
            <pc:docMk/>
            <pc:sldMk cId="1778928726" sldId="259"/>
            <ac:spMk id="13" creationId="{00000000-0000-0000-0000-000000000000}"/>
          </ac:spMkLst>
        </pc:spChg>
        <pc:spChg chg="add del mod">
          <ac:chgData name="Zoe Lo" userId="56b79940-b079-4a60-9867-02444865aa7a" providerId="ADAL" clId="{801D60AF-B169-492C-B651-87BCFD72E42B}" dt="2022-11-29T08:36:14.659" v="96"/>
          <ac:spMkLst>
            <pc:docMk/>
            <pc:sldMk cId="1778928726" sldId="259"/>
            <ac:spMk id="14" creationId="{5B7B8668-48AA-F3EA-5B91-2113BF21E7FF}"/>
          </ac:spMkLst>
        </pc:spChg>
        <pc:spChg chg="add del mod">
          <ac:chgData name="Zoe Lo" userId="56b79940-b079-4a60-9867-02444865aa7a" providerId="ADAL" clId="{801D60AF-B169-492C-B651-87BCFD72E42B}" dt="2022-11-29T08:36:34.552" v="106" actId="478"/>
          <ac:spMkLst>
            <pc:docMk/>
            <pc:sldMk cId="1778928726" sldId="259"/>
            <ac:spMk id="16" creationId="{00000000-0000-0000-0000-000000000000}"/>
          </ac:spMkLst>
        </pc:spChg>
        <pc:spChg chg="add del mod">
          <ac:chgData name="Zoe Lo" userId="56b79940-b079-4a60-9867-02444865aa7a" providerId="ADAL" clId="{801D60AF-B169-492C-B651-87BCFD72E42B}" dt="2022-11-29T08:36:14.659" v="96"/>
          <ac:spMkLst>
            <pc:docMk/>
            <pc:sldMk cId="1778928726" sldId="259"/>
            <ac:spMk id="17" creationId="{08CC9400-D453-C1EC-94FD-737D69CD7CB8}"/>
          </ac:spMkLst>
        </pc:spChg>
        <pc:spChg chg="add del mod">
          <ac:chgData name="Zoe Lo" userId="56b79940-b079-4a60-9867-02444865aa7a" providerId="ADAL" clId="{801D60AF-B169-492C-B651-87BCFD72E42B}" dt="2022-11-29T08:36:14.659" v="96"/>
          <ac:spMkLst>
            <pc:docMk/>
            <pc:sldMk cId="1778928726" sldId="259"/>
            <ac:spMk id="18" creationId="{24BE29DA-4E78-8DF8-63F8-A7501864470A}"/>
          </ac:spMkLst>
        </pc:spChg>
        <pc:spChg chg="add del mod">
          <ac:chgData name="Zoe Lo" userId="56b79940-b079-4a60-9867-02444865aa7a" providerId="ADAL" clId="{801D60AF-B169-492C-B651-87BCFD72E42B}" dt="2022-11-29T08:36:14.659" v="96"/>
          <ac:spMkLst>
            <pc:docMk/>
            <pc:sldMk cId="1778928726" sldId="259"/>
            <ac:spMk id="19" creationId="{7FEB0192-6F3F-2BC4-2FA5-DC0DF2247B18}"/>
          </ac:spMkLst>
        </pc:spChg>
        <pc:spChg chg="del mod">
          <ac:chgData name="Zoe Lo" userId="56b79940-b079-4a60-9867-02444865aa7a" providerId="ADAL" clId="{801D60AF-B169-492C-B651-87BCFD72E42B}" dt="2022-11-24T04:23:30.950" v="19" actId="478"/>
          <ac:spMkLst>
            <pc:docMk/>
            <pc:sldMk cId="1778928726" sldId="259"/>
            <ac:spMk id="19" creationId="{F5092AE7-EE96-5345-BC6A-6EAD3A8AE38D}"/>
          </ac:spMkLst>
        </pc:spChg>
        <pc:spChg chg="add del mod">
          <ac:chgData name="Zoe Lo" userId="56b79940-b079-4a60-9867-02444865aa7a" providerId="ADAL" clId="{801D60AF-B169-492C-B651-87BCFD72E42B}" dt="2022-11-29T08:36:14.659" v="96"/>
          <ac:spMkLst>
            <pc:docMk/>
            <pc:sldMk cId="1778928726" sldId="259"/>
            <ac:spMk id="20" creationId="{A17D143A-F1E6-1589-4106-B5B179C408D4}"/>
          </ac:spMkLst>
        </pc:spChg>
        <pc:spChg chg="add del mod">
          <ac:chgData name="Zoe Lo" userId="56b79940-b079-4a60-9867-02444865aa7a" providerId="ADAL" clId="{801D60AF-B169-492C-B651-87BCFD72E42B}" dt="2022-11-29T08:36:34.552" v="106" actId="478"/>
          <ac:spMkLst>
            <pc:docMk/>
            <pc:sldMk cId="1778928726" sldId="259"/>
            <ac:spMk id="21" creationId="{00000000-0000-0000-0000-000000000000}"/>
          </ac:spMkLst>
        </pc:spChg>
        <pc:spChg chg="add del mod">
          <ac:chgData name="Zoe Lo" userId="56b79940-b079-4a60-9867-02444865aa7a" providerId="ADAL" clId="{801D60AF-B169-492C-B651-87BCFD72E42B}" dt="2022-11-29T08:36:34.552" v="106" actId="478"/>
          <ac:spMkLst>
            <pc:docMk/>
            <pc:sldMk cId="1778928726" sldId="259"/>
            <ac:spMk id="22" creationId="{00000000-0000-0000-0000-000000000000}"/>
          </ac:spMkLst>
        </pc:spChg>
        <pc:spChg chg="add del mod">
          <ac:chgData name="Zoe Lo" userId="56b79940-b079-4a60-9867-02444865aa7a" providerId="ADAL" clId="{801D60AF-B169-492C-B651-87BCFD72E42B}" dt="2022-11-29T08:36:14.659" v="96"/>
          <ac:spMkLst>
            <pc:docMk/>
            <pc:sldMk cId="1778928726" sldId="259"/>
            <ac:spMk id="23" creationId="{2B047B69-A015-E169-A706-4507AA8F12AD}"/>
          </ac:spMkLst>
        </pc:spChg>
        <pc:spChg chg="add del mod">
          <ac:chgData name="Zoe Lo" userId="56b79940-b079-4a60-9867-02444865aa7a" providerId="ADAL" clId="{801D60AF-B169-492C-B651-87BCFD72E42B}" dt="2022-11-29T08:36:14.659" v="96"/>
          <ac:spMkLst>
            <pc:docMk/>
            <pc:sldMk cId="1778928726" sldId="259"/>
            <ac:spMk id="24" creationId="{D80A0A16-E3AB-3A8B-BD35-E52434486DE5}"/>
          </ac:spMkLst>
        </pc:spChg>
        <pc:spChg chg="add del mod">
          <ac:chgData name="Zoe Lo" userId="56b79940-b079-4a60-9867-02444865aa7a" providerId="ADAL" clId="{801D60AF-B169-492C-B651-87BCFD72E42B}" dt="2022-11-29T08:36:14.659" v="96"/>
          <ac:spMkLst>
            <pc:docMk/>
            <pc:sldMk cId="1778928726" sldId="259"/>
            <ac:spMk id="25" creationId="{293CDAC5-652F-68FE-452C-A5E5CCE6DE9B}"/>
          </ac:spMkLst>
        </pc:spChg>
        <pc:spChg chg="add del mod">
          <ac:chgData name="Zoe Lo" userId="56b79940-b079-4a60-9867-02444865aa7a" providerId="ADAL" clId="{801D60AF-B169-492C-B651-87BCFD72E42B}" dt="2022-11-29T08:36:14.659" v="96"/>
          <ac:spMkLst>
            <pc:docMk/>
            <pc:sldMk cId="1778928726" sldId="259"/>
            <ac:spMk id="26" creationId="{51B93502-709B-9DA1-9E01-D2ED270E1F51}"/>
          </ac:spMkLst>
        </pc:spChg>
        <pc:spChg chg="mod">
          <ac:chgData name="Zoe Lo" userId="56b79940-b079-4a60-9867-02444865aa7a" providerId="ADAL" clId="{801D60AF-B169-492C-B651-87BCFD72E42B}" dt="2022-11-29T08:36:23.060" v="98" actId="1076"/>
          <ac:spMkLst>
            <pc:docMk/>
            <pc:sldMk cId="1778928726" sldId="259"/>
            <ac:spMk id="29" creationId="{00000000-0000-0000-0000-000000000000}"/>
          </ac:spMkLst>
        </pc:spChg>
        <pc:spChg chg="mod">
          <ac:chgData name="Zoe Lo" userId="56b79940-b079-4a60-9867-02444865aa7a" providerId="ADAL" clId="{801D60AF-B169-492C-B651-87BCFD72E42B}" dt="2022-11-29T08:36:23.060" v="98" actId="1076"/>
          <ac:spMkLst>
            <pc:docMk/>
            <pc:sldMk cId="1778928726" sldId="259"/>
            <ac:spMk id="30" creationId="{00000000-0000-0000-0000-000000000000}"/>
          </ac:spMkLst>
        </pc:spChg>
        <pc:spChg chg="mod">
          <ac:chgData name="Zoe Lo" userId="56b79940-b079-4a60-9867-02444865aa7a" providerId="ADAL" clId="{801D60AF-B169-492C-B651-87BCFD72E42B}" dt="2022-11-29T08:36:23.060" v="98" actId="1076"/>
          <ac:spMkLst>
            <pc:docMk/>
            <pc:sldMk cId="1778928726" sldId="259"/>
            <ac:spMk id="31" creationId="{00000000-0000-0000-0000-000000000000}"/>
          </ac:spMkLst>
        </pc:spChg>
        <pc:spChg chg="mod">
          <ac:chgData name="Zoe Lo" userId="56b79940-b079-4a60-9867-02444865aa7a" providerId="ADAL" clId="{801D60AF-B169-492C-B651-87BCFD72E42B}" dt="2022-11-29T08:36:23.060" v="98" actId="1076"/>
          <ac:spMkLst>
            <pc:docMk/>
            <pc:sldMk cId="1778928726" sldId="259"/>
            <ac:spMk id="32" creationId="{00000000-0000-0000-0000-000000000000}"/>
          </ac:spMkLst>
        </pc:spChg>
        <pc:spChg chg="mod">
          <ac:chgData name="Zoe Lo" userId="56b79940-b079-4a60-9867-02444865aa7a" providerId="ADAL" clId="{801D60AF-B169-492C-B651-87BCFD72E42B}" dt="2022-11-29T08:36:23.060" v="98" actId="1076"/>
          <ac:spMkLst>
            <pc:docMk/>
            <pc:sldMk cId="1778928726" sldId="259"/>
            <ac:spMk id="33" creationId="{00000000-0000-0000-0000-000000000000}"/>
          </ac:spMkLst>
        </pc:spChg>
        <pc:spChg chg="add del mod">
          <ac:chgData name="Zoe Lo" userId="56b79940-b079-4a60-9867-02444865aa7a" providerId="ADAL" clId="{801D60AF-B169-492C-B651-87BCFD72E42B}" dt="2022-11-29T08:36:34.552" v="106" actId="478"/>
          <ac:spMkLst>
            <pc:docMk/>
            <pc:sldMk cId="1778928726" sldId="259"/>
            <ac:spMk id="34" creationId="{00000000-0000-0000-0000-000000000000}"/>
          </ac:spMkLst>
        </pc:spChg>
        <pc:spChg chg="add del mod">
          <ac:chgData name="Zoe Lo" userId="56b79940-b079-4a60-9867-02444865aa7a" providerId="ADAL" clId="{801D60AF-B169-492C-B651-87BCFD72E42B}" dt="2022-11-29T08:36:34.552" v="106" actId="478"/>
          <ac:spMkLst>
            <pc:docMk/>
            <pc:sldMk cId="1778928726" sldId="259"/>
            <ac:spMk id="35" creationId="{00000000-0000-0000-0000-000000000000}"/>
          </ac:spMkLst>
        </pc:spChg>
        <pc:spChg chg="add del mod">
          <ac:chgData name="Zoe Lo" userId="56b79940-b079-4a60-9867-02444865aa7a" providerId="ADAL" clId="{801D60AF-B169-492C-B651-87BCFD72E42B}" dt="2022-11-29T08:36:34.552" v="106" actId="478"/>
          <ac:spMkLst>
            <pc:docMk/>
            <pc:sldMk cId="1778928726" sldId="259"/>
            <ac:spMk id="36" creationId="{00000000-0000-0000-0000-000000000000}"/>
          </ac:spMkLst>
        </pc:spChg>
        <pc:spChg chg="add del mod">
          <ac:chgData name="Zoe Lo" userId="56b79940-b079-4a60-9867-02444865aa7a" providerId="ADAL" clId="{801D60AF-B169-492C-B651-87BCFD72E42B}" dt="2022-11-29T08:36:34.552" v="106" actId="478"/>
          <ac:spMkLst>
            <pc:docMk/>
            <pc:sldMk cId="1778928726" sldId="259"/>
            <ac:spMk id="37" creationId="{00000000-0000-0000-0000-000000000000}"/>
          </ac:spMkLst>
        </pc:spChg>
        <pc:spChg chg="add del mod">
          <ac:chgData name="Zoe Lo" userId="56b79940-b079-4a60-9867-02444865aa7a" providerId="ADAL" clId="{801D60AF-B169-492C-B651-87BCFD72E42B}" dt="2022-11-29T08:36:34.552" v="106" actId="478"/>
          <ac:spMkLst>
            <pc:docMk/>
            <pc:sldMk cId="1778928726" sldId="259"/>
            <ac:spMk id="38" creationId="{00000000-0000-0000-0000-000000000000}"/>
          </ac:spMkLst>
        </pc:spChg>
        <pc:spChg chg="add del mod">
          <ac:chgData name="Zoe Lo" userId="56b79940-b079-4a60-9867-02444865aa7a" providerId="ADAL" clId="{801D60AF-B169-492C-B651-87BCFD72E42B}" dt="2022-11-29T08:36:34.552" v="106" actId="478"/>
          <ac:spMkLst>
            <pc:docMk/>
            <pc:sldMk cId="1778928726" sldId="259"/>
            <ac:spMk id="39" creationId="{00000000-0000-0000-0000-000000000000}"/>
          </ac:spMkLst>
        </pc:spChg>
        <pc:spChg chg="add del mod">
          <ac:chgData name="Zoe Lo" userId="56b79940-b079-4a60-9867-02444865aa7a" providerId="ADAL" clId="{801D60AF-B169-492C-B651-87BCFD72E42B}" dt="2022-11-29T08:36:34.552" v="106" actId="478"/>
          <ac:spMkLst>
            <pc:docMk/>
            <pc:sldMk cId="1778928726" sldId="259"/>
            <ac:spMk id="40" creationId="{00000000-0000-0000-0000-000000000000}"/>
          </ac:spMkLst>
        </pc:spChg>
        <pc:spChg chg="add del mod">
          <ac:chgData name="Zoe Lo" userId="56b79940-b079-4a60-9867-02444865aa7a" providerId="ADAL" clId="{801D60AF-B169-492C-B651-87BCFD72E42B}" dt="2022-11-29T08:36:34.552" v="106" actId="478"/>
          <ac:spMkLst>
            <pc:docMk/>
            <pc:sldMk cId="1778928726" sldId="259"/>
            <ac:spMk id="41" creationId="{00000000-0000-0000-0000-000000000000}"/>
          </ac:spMkLst>
        </pc:spChg>
        <pc:spChg chg="add del mod">
          <ac:chgData name="Zoe Lo" userId="56b79940-b079-4a60-9867-02444865aa7a" providerId="ADAL" clId="{801D60AF-B169-492C-B651-87BCFD72E42B}" dt="2022-11-29T08:36:34.552" v="106" actId="478"/>
          <ac:spMkLst>
            <pc:docMk/>
            <pc:sldMk cId="1778928726" sldId="259"/>
            <ac:spMk id="42" creationId="{00000000-0000-0000-0000-000000000000}"/>
          </ac:spMkLst>
        </pc:spChg>
        <pc:spChg chg="add del mod">
          <ac:chgData name="Zoe Lo" userId="56b79940-b079-4a60-9867-02444865aa7a" providerId="ADAL" clId="{801D60AF-B169-492C-B651-87BCFD72E42B}" dt="2022-11-29T08:36:34.552" v="106" actId="478"/>
          <ac:spMkLst>
            <pc:docMk/>
            <pc:sldMk cId="1778928726" sldId="259"/>
            <ac:spMk id="43" creationId="{00000000-0000-0000-0000-000000000000}"/>
          </ac:spMkLst>
        </pc:spChg>
        <pc:spChg chg="mod">
          <ac:chgData name="Zoe Lo" userId="56b79940-b079-4a60-9867-02444865aa7a" providerId="ADAL" clId="{801D60AF-B169-492C-B651-87BCFD72E42B}" dt="2022-11-29T08:36:23.060" v="98" actId="1076"/>
          <ac:spMkLst>
            <pc:docMk/>
            <pc:sldMk cId="1778928726" sldId="259"/>
            <ac:spMk id="44" creationId="{00000000-0000-0000-0000-000000000000}"/>
          </ac:spMkLst>
        </pc:spChg>
        <pc:spChg chg="add del mod">
          <ac:chgData name="Zoe Lo" userId="56b79940-b079-4a60-9867-02444865aa7a" providerId="ADAL" clId="{801D60AF-B169-492C-B651-87BCFD72E42B}" dt="2022-11-29T08:36:34.552" v="106" actId="478"/>
          <ac:spMkLst>
            <pc:docMk/>
            <pc:sldMk cId="1778928726" sldId="259"/>
            <ac:spMk id="45" creationId="{DC5F2027-9919-554C-9E8E-026D28A426F1}"/>
          </ac:spMkLst>
        </pc:spChg>
        <pc:spChg chg="add del mod">
          <ac:chgData name="Zoe Lo" userId="56b79940-b079-4a60-9867-02444865aa7a" providerId="ADAL" clId="{801D60AF-B169-492C-B651-87BCFD72E42B}" dt="2022-11-29T08:36:34.552" v="106" actId="478"/>
          <ac:spMkLst>
            <pc:docMk/>
            <pc:sldMk cId="1778928726" sldId="259"/>
            <ac:spMk id="46" creationId="{D1A3D8E8-FBAB-2143-B065-FBE73A7E0DF5}"/>
          </ac:spMkLst>
        </pc:spChg>
        <pc:spChg chg="add del mod">
          <ac:chgData name="Zoe Lo" userId="56b79940-b079-4a60-9867-02444865aa7a" providerId="ADAL" clId="{801D60AF-B169-492C-B651-87BCFD72E42B}" dt="2022-11-29T08:36:34.552" v="106" actId="478"/>
          <ac:spMkLst>
            <pc:docMk/>
            <pc:sldMk cId="1778928726" sldId="259"/>
            <ac:spMk id="47" creationId="{0841F9D9-23B5-C44D-A4B8-E75B73614052}"/>
          </ac:spMkLst>
        </pc:spChg>
        <pc:spChg chg="add del mod">
          <ac:chgData name="Zoe Lo" userId="56b79940-b079-4a60-9867-02444865aa7a" providerId="ADAL" clId="{801D60AF-B169-492C-B651-87BCFD72E42B}" dt="2022-11-29T08:36:14.659" v="96"/>
          <ac:spMkLst>
            <pc:docMk/>
            <pc:sldMk cId="1778928726" sldId="259"/>
            <ac:spMk id="66" creationId="{6F50E50B-51A2-AB0E-E331-1098DB8193F6}"/>
          </ac:spMkLst>
        </pc:spChg>
        <pc:spChg chg="add del mod">
          <ac:chgData name="Zoe Lo" userId="56b79940-b079-4a60-9867-02444865aa7a" providerId="ADAL" clId="{801D60AF-B169-492C-B651-87BCFD72E42B}" dt="2022-11-29T08:36:14.659" v="96"/>
          <ac:spMkLst>
            <pc:docMk/>
            <pc:sldMk cId="1778928726" sldId="259"/>
            <ac:spMk id="67" creationId="{09C65F8C-581B-D300-02D3-F3486B4CEA41}"/>
          </ac:spMkLst>
        </pc:spChg>
        <pc:spChg chg="add del mod">
          <ac:chgData name="Zoe Lo" userId="56b79940-b079-4a60-9867-02444865aa7a" providerId="ADAL" clId="{801D60AF-B169-492C-B651-87BCFD72E42B}" dt="2022-11-29T08:36:14.659" v="96"/>
          <ac:spMkLst>
            <pc:docMk/>
            <pc:sldMk cId="1778928726" sldId="259"/>
            <ac:spMk id="68" creationId="{46AAE508-C36C-8182-C6EA-F406D664F6D5}"/>
          </ac:spMkLst>
        </pc:spChg>
        <pc:spChg chg="add del mod">
          <ac:chgData name="Zoe Lo" userId="56b79940-b079-4a60-9867-02444865aa7a" providerId="ADAL" clId="{801D60AF-B169-492C-B651-87BCFD72E42B}" dt="2022-11-29T08:36:14.659" v="96"/>
          <ac:spMkLst>
            <pc:docMk/>
            <pc:sldMk cId="1778928726" sldId="259"/>
            <ac:spMk id="69" creationId="{DD95ABD3-5D77-DD53-E39B-8CCFC118B4F9}"/>
          </ac:spMkLst>
        </pc:spChg>
        <pc:spChg chg="add del mod">
          <ac:chgData name="Zoe Lo" userId="56b79940-b079-4a60-9867-02444865aa7a" providerId="ADAL" clId="{801D60AF-B169-492C-B651-87BCFD72E42B}" dt="2022-11-29T08:36:14.659" v="96"/>
          <ac:spMkLst>
            <pc:docMk/>
            <pc:sldMk cId="1778928726" sldId="259"/>
            <ac:spMk id="70" creationId="{9F68CAE5-0CBB-9D1A-F783-836990D272C4}"/>
          </ac:spMkLst>
        </pc:spChg>
        <pc:spChg chg="add del mod">
          <ac:chgData name="Zoe Lo" userId="56b79940-b079-4a60-9867-02444865aa7a" providerId="ADAL" clId="{801D60AF-B169-492C-B651-87BCFD72E42B}" dt="2022-11-29T08:36:14.659" v="96"/>
          <ac:spMkLst>
            <pc:docMk/>
            <pc:sldMk cId="1778928726" sldId="259"/>
            <ac:spMk id="71" creationId="{1B6AFCFD-4C71-C39C-2CCB-07DB1591D4F8}"/>
          </ac:spMkLst>
        </pc:spChg>
        <pc:spChg chg="add del mod">
          <ac:chgData name="Zoe Lo" userId="56b79940-b079-4a60-9867-02444865aa7a" providerId="ADAL" clId="{801D60AF-B169-492C-B651-87BCFD72E42B}" dt="2022-11-29T08:36:14.659" v="96"/>
          <ac:spMkLst>
            <pc:docMk/>
            <pc:sldMk cId="1778928726" sldId="259"/>
            <ac:spMk id="72" creationId="{51A745C2-5C6A-560A-57B1-0A1E173E5885}"/>
          </ac:spMkLst>
        </pc:spChg>
        <pc:spChg chg="add del mod">
          <ac:chgData name="Zoe Lo" userId="56b79940-b079-4a60-9867-02444865aa7a" providerId="ADAL" clId="{801D60AF-B169-492C-B651-87BCFD72E42B}" dt="2022-11-29T08:36:14.659" v="96"/>
          <ac:spMkLst>
            <pc:docMk/>
            <pc:sldMk cId="1778928726" sldId="259"/>
            <ac:spMk id="73" creationId="{5739C280-1A01-AEAF-A7EE-21EF78909765}"/>
          </ac:spMkLst>
        </pc:spChg>
        <pc:spChg chg="add del mod">
          <ac:chgData name="Zoe Lo" userId="56b79940-b079-4a60-9867-02444865aa7a" providerId="ADAL" clId="{801D60AF-B169-492C-B651-87BCFD72E42B}" dt="2022-11-29T08:36:14.659" v="96"/>
          <ac:spMkLst>
            <pc:docMk/>
            <pc:sldMk cId="1778928726" sldId="259"/>
            <ac:spMk id="74" creationId="{6F386A2E-8189-FEDA-907C-D322F273757C}"/>
          </ac:spMkLst>
        </pc:spChg>
        <pc:spChg chg="add del mod">
          <ac:chgData name="Zoe Lo" userId="56b79940-b079-4a60-9867-02444865aa7a" providerId="ADAL" clId="{801D60AF-B169-492C-B651-87BCFD72E42B}" dt="2022-11-29T08:36:14.659" v="96"/>
          <ac:spMkLst>
            <pc:docMk/>
            <pc:sldMk cId="1778928726" sldId="259"/>
            <ac:spMk id="75" creationId="{8348DBB5-6389-1DBD-B4A2-DA0F7AB742E5}"/>
          </ac:spMkLst>
        </pc:spChg>
        <pc:spChg chg="add del mod">
          <ac:chgData name="Zoe Lo" userId="56b79940-b079-4a60-9867-02444865aa7a" providerId="ADAL" clId="{801D60AF-B169-492C-B651-87BCFD72E42B}" dt="2022-11-29T08:36:14.659" v="96"/>
          <ac:spMkLst>
            <pc:docMk/>
            <pc:sldMk cId="1778928726" sldId="259"/>
            <ac:spMk id="76" creationId="{8AD05735-5668-A0C5-B147-5FA257F33206}"/>
          </ac:spMkLst>
        </pc:spChg>
        <pc:spChg chg="add del mod">
          <ac:chgData name="Zoe Lo" userId="56b79940-b079-4a60-9867-02444865aa7a" providerId="ADAL" clId="{801D60AF-B169-492C-B651-87BCFD72E42B}" dt="2022-11-29T08:36:14.659" v="96"/>
          <ac:spMkLst>
            <pc:docMk/>
            <pc:sldMk cId="1778928726" sldId="259"/>
            <ac:spMk id="94" creationId="{92EA1C53-528B-B9B6-BAC1-1A598877AFA4}"/>
          </ac:spMkLst>
        </pc:spChg>
        <pc:spChg chg="add del mod">
          <ac:chgData name="Zoe Lo" userId="56b79940-b079-4a60-9867-02444865aa7a" providerId="ADAL" clId="{801D60AF-B169-492C-B651-87BCFD72E42B}" dt="2022-11-29T08:36:14.659" v="96"/>
          <ac:spMkLst>
            <pc:docMk/>
            <pc:sldMk cId="1778928726" sldId="259"/>
            <ac:spMk id="95" creationId="{81E22D50-59BE-2318-EA39-C0C46BBF8213}"/>
          </ac:spMkLst>
        </pc:spChg>
        <pc:spChg chg="add del mod">
          <ac:chgData name="Zoe Lo" userId="56b79940-b079-4a60-9867-02444865aa7a" providerId="ADAL" clId="{801D60AF-B169-492C-B651-87BCFD72E42B}" dt="2022-11-29T08:36:14.659" v="96"/>
          <ac:spMkLst>
            <pc:docMk/>
            <pc:sldMk cId="1778928726" sldId="259"/>
            <ac:spMk id="96" creationId="{53243AB6-D3D4-3658-472D-31473C8EF0D2}"/>
          </ac:spMkLst>
        </pc:spChg>
        <pc:spChg chg="add mod">
          <ac:chgData name="Zoe Lo" userId="56b79940-b079-4a60-9867-02444865aa7a" providerId="ADAL" clId="{801D60AF-B169-492C-B651-87BCFD72E42B}" dt="2022-11-29T08:36:23.747" v="99"/>
          <ac:spMkLst>
            <pc:docMk/>
            <pc:sldMk cId="1778928726" sldId="259"/>
            <ac:spMk id="97" creationId="{25E04C08-A9EA-BB7C-AC54-8FEF4EB68AA3}"/>
          </ac:spMkLst>
        </pc:spChg>
        <pc:spChg chg="add mod">
          <ac:chgData name="Zoe Lo" userId="56b79940-b079-4a60-9867-02444865aa7a" providerId="ADAL" clId="{801D60AF-B169-492C-B651-87BCFD72E42B}" dt="2022-11-29T08:36:23.747" v="99"/>
          <ac:spMkLst>
            <pc:docMk/>
            <pc:sldMk cId="1778928726" sldId="259"/>
            <ac:spMk id="98" creationId="{66C320C3-A600-3BCF-68D7-735C7D72303C}"/>
          </ac:spMkLst>
        </pc:spChg>
        <pc:spChg chg="add mod">
          <ac:chgData name="Zoe Lo" userId="56b79940-b079-4a60-9867-02444865aa7a" providerId="ADAL" clId="{801D60AF-B169-492C-B651-87BCFD72E42B}" dt="2022-11-29T08:36:23.747" v="99"/>
          <ac:spMkLst>
            <pc:docMk/>
            <pc:sldMk cId="1778928726" sldId="259"/>
            <ac:spMk id="99" creationId="{81F8FAEE-1219-0451-8019-E31985A14098}"/>
          </ac:spMkLst>
        </pc:spChg>
        <pc:spChg chg="add mod">
          <ac:chgData name="Zoe Lo" userId="56b79940-b079-4a60-9867-02444865aa7a" providerId="ADAL" clId="{801D60AF-B169-492C-B651-87BCFD72E42B}" dt="2022-11-29T08:36:23.747" v="99"/>
          <ac:spMkLst>
            <pc:docMk/>
            <pc:sldMk cId="1778928726" sldId="259"/>
            <ac:spMk id="100" creationId="{68044B77-1AE0-30CA-B253-18845D9FA20F}"/>
          </ac:spMkLst>
        </pc:spChg>
        <pc:spChg chg="add mod">
          <ac:chgData name="Zoe Lo" userId="56b79940-b079-4a60-9867-02444865aa7a" providerId="ADAL" clId="{801D60AF-B169-492C-B651-87BCFD72E42B}" dt="2022-11-29T09:33:51.696" v="252" actId="123"/>
          <ac:spMkLst>
            <pc:docMk/>
            <pc:sldMk cId="1778928726" sldId="259"/>
            <ac:spMk id="101" creationId="{3EF223DE-BFB7-E3DE-55E8-4EB5261EBD22}"/>
          </ac:spMkLst>
        </pc:spChg>
        <pc:spChg chg="add mod">
          <ac:chgData name="Zoe Lo" userId="56b79940-b079-4a60-9867-02444865aa7a" providerId="ADAL" clId="{801D60AF-B169-492C-B651-87BCFD72E42B}" dt="2022-11-29T08:36:23.747" v="99"/>
          <ac:spMkLst>
            <pc:docMk/>
            <pc:sldMk cId="1778928726" sldId="259"/>
            <ac:spMk id="102" creationId="{981E09BB-EAFC-BEDC-08B8-88BEC7F2D6FC}"/>
          </ac:spMkLst>
        </pc:spChg>
        <pc:spChg chg="add mod">
          <ac:chgData name="Zoe Lo" userId="56b79940-b079-4a60-9867-02444865aa7a" providerId="ADAL" clId="{801D60AF-B169-492C-B651-87BCFD72E42B}" dt="2022-11-29T08:36:23.747" v="99"/>
          <ac:spMkLst>
            <pc:docMk/>
            <pc:sldMk cId="1778928726" sldId="259"/>
            <ac:spMk id="103" creationId="{74557A2B-9145-F437-73EB-2797C4055671}"/>
          </ac:spMkLst>
        </pc:spChg>
        <pc:spChg chg="add mod">
          <ac:chgData name="Zoe Lo" userId="56b79940-b079-4a60-9867-02444865aa7a" providerId="ADAL" clId="{801D60AF-B169-492C-B651-87BCFD72E42B}" dt="2022-11-29T08:36:23.747" v="99"/>
          <ac:spMkLst>
            <pc:docMk/>
            <pc:sldMk cId="1778928726" sldId="259"/>
            <ac:spMk id="104" creationId="{3C63C0B4-BDE8-1D45-D6F5-72ADB55C885B}"/>
          </ac:spMkLst>
        </pc:spChg>
        <pc:spChg chg="add mod">
          <ac:chgData name="Zoe Lo" userId="56b79940-b079-4a60-9867-02444865aa7a" providerId="ADAL" clId="{801D60AF-B169-492C-B651-87BCFD72E42B}" dt="2022-11-29T08:36:23.747" v="99"/>
          <ac:spMkLst>
            <pc:docMk/>
            <pc:sldMk cId="1778928726" sldId="259"/>
            <ac:spMk id="106" creationId="{A50F7AFA-48B5-284F-BBF4-2AE90B030246}"/>
          </ac:spMkLst>
        </pc:spChg>
        <pc:spChg chg="add mod">
          <ac:chgData name="Zoe Lo" userId="56b79940-b079-4a60-9867-02444865aa7a" providerId="ADAL" clId="{801D60AF-B169-492C-B651-87BCFD72E42B}" dt="2022-11-29T08:36:28.046" v="103" actId="20577"/>
          <ac:spMkLst>
            <pc:docMk/>
            <pc:sldMk cId="1778928726" sldId="259"/>
            <ac:spMk id="107" creationId="{274E28AB-EC88-21C0-9609-9423AA528ED9}"/>
          </ac:spMkLst>
        </pc:spChg>
        <pc:spChg chg="add mod">
          <ac:chgData name="Zoe Lo" userId="56b79940-b079-4a60-9867-02444865aa7a" providerId="ADAL" clId="{801D60AF-B169-492C-B651-87BCFD72E42B}" dt="2022-11-29T08:36:23.747" v="99"/>
          <ac:spMkLst>
            <pc:docMk/>
            <pc:sldMk cId="1778928726" sldId="259"/>
            <ac:spMk id="108" creationId="{93713B94-90D3-8295-A2B2-119D8AB391C0}"/>
          </ac:spMkLst>
        </pc:spChg>
        <pc:spChg chg="add mod">
          <ac:chgData name="Zoe Lo" userId="56b79940-b079-4a60-9867-02444865aa7a" providerId="ADAL" clId="{801D60AF-B169-492C-B651-87BCFD72E42B}" dt="2022-11-29T08:36:23.747" v="99"/>
          <ac:spMkLst>
            <pc:docMk/>
            <pc:sldMk cId="1778928726" sldId="259"/>
            <ac:spMk id="109" creationId="{07B7BC06-C916-C551-135A-C224D962272B}"/>
          </ac:spMkLst>
        </pc:spChg>
        <pc:spChg chg="add mod">
          <ac:chgData name="Zoe Lo" userId="56b79940-b079-4a60-9867-02444865aa7a" providerId="ADAL" clId="{801D60AF-B169-492C-B651-87BCFD72E42B}" dt="2022-11-29T08:36:23.747" v="99"/>
          <ac:spMkLst>
            <pc:docMk/>
            <pc:sldMk cId="1778928726" sldId="259"/>
            <ac:spMk id="110" creationId="{2BEFD10D-3C3D-C873-88AC-A9D4EA1A4D67}"/>
          </ac:spMkLst>
        </pc:spChg>
        <pc:spChg chg="add mod">
          <ac:chgData name="Zoe Lo" userId="56b79940-b079-4a60-9867-02444865aa7a" providerId="ADAL" clId="{801D60AF-B169-492C-B651-87BCFD72E42B}" dt="2022-11-29T08:36:23.747" v="99"/>
          <ac:spMkLst>
            <pc:docMk/>
            <pc:sldMk cId="1778928726" sldId="259"/>
            <ac:spMk id="111" creationId="{33C7BD63-F680-EFCB-CD06-6D342823627E}"/>
          </ac:spMkLst>
        </pc:spChg>
        <pc:spChg chg="add mod">
          <ac:chgData name="Zoe Lo" userId="56b79940-b079-4a60-9867-02444865aa7a" providerId="ADAL" clId="{801D60AF-B169-492C-B651-87BCFD72E42B}" dt="2022-11-29T08:36:23.747" v="99"/>
          <ac:spMkLst>
            <pc:docMk/>
            <pc:sldMk cId="1778928726" sldId="259"/>
            <ac:spMk id="112" creationId="{A7BD93B9-5997-5D45-C2F1-E8C21F046748}"/>
          </ac:spMkLst>
        </pc:spChg>
        <pc:spChg chg="add mod">
          <ac:chgData name="Zoe Lo" userId="56b79940-b079-4a60-9867-02444865aa7a" providerId="ADAL" clId="{801D60AF-B169-492C-B651-87BCFD72E42B}" dt="2022-11-29T08:36:23.747" v="99"/>
          <ac:spMkLst>
            <pc:docMk/>
            <pc:sldMk cId="1778928726" sldId="259"/>
            <ac:spMk id="113" creationId="{567C860F-7F59-0321-9D1E-5B82DBB1640A}"/>
          </ac:spMkLst>
        </pc:spChg>
        <pc:spChg chg="add mod">
          <ac:chgData name="Zoe Lo" userId="56b79940-b079-4a60-9867-02444865aa7a" providerId="ADAL" clId="{801D60AF-B169-492C-B651-87BCFD72E42B}" dt="2022-11-29T08:36:23.747" v="99"/>
          <ac:spMkLst>
            <pc:docMk/>
            <pc:sldMk cId="1778928726" sldId="259"/>
            <ac:spMk id="114" creationId="{D8680795-FC9C-7DA3-897E-368F47F7D4D6}"/>
          </ac:spMkLst>
        </pc:spChg>
        <pc:spChg chg="add mod">
          <ac:chgData name="Zoe Lo" userId="56b79940-b079-4a60-9867-02444865aa7a" providerId="ADAL" clId="{801D60AF-B169-492C-B651-87BCFD72E42B}" dt="2022-11-29T08:36:23.747" v="99"/>
          <ac:spMkLst>
            <pc:docMk/>
            <pc:sldMk cId="1778928726" sldId="259"/>
            <ac:spMk id="115" creationId="{3C2C0A90-D208-DF3C-0E0F-56224D1E9566}"/>
          </ac:spMkLst>
        </pc:spChg>
        <pc:spChg chg="add mod">
          <ac:chgData name="Zoe Lo" userId="56b79940-b079-4a60-9867-02444865aa7a" providerId="ADAL" clId="{801D60AF-B169-492C-B651-87BCFD72E42B}" dt="2022-11-29T08:36:23.747" v="99"/>
          <ac:spMkLst>
            <pc:docMk/>
            <pc:sldMk cId="1778928726" sldId="259"/>
            <ac:spMk id="116" creationId="{259FB00D-E968-81FC-5A29-5C7A12F16190}"/>
          </ac:spMkLst>
        </pc:spChg>
        <pc:spChg chg="add mod">
          <ac:chgData name="Zoe Lo" userId="56b79940-b079-4a60-9867-02444865aa7a" providerId="ADAL" clId="{801D60AF-B169-492C-B651-87BCFD72E42B}" dt="2022-11-29T08:36:23.747" v="99"/>
          <ac:spMkLst>
            <pc:docMk/>
            <pc:sldMk cId="1778928726" sldId="259"/>
            <ac:spMk id="117" creationId="{04A46789-C4ED-3E08-9A3D-E33D13DBC65F}"/>
          </ac:spMkLst>
        </pc:spChg>
        <pc:spChg chg="add mod">
          <ac:chgData name="Zoe Lo" userId="56b79940-b079-4a60-9867-02444865aa7a" providerId="ADAL" clId="{801D60AF-B169-492C-B651-87BCFD72E42B}" dt="2022-11-29T08:36:23.747" v="99"/>
          <ac:spMkLst>
            <pc:docMk/>
            <pc:sldMk cId="1778928726" sldId="259"/>
            <ac:spMk id="118" creationId="{100DC34A-643B-0093-035E-6B56EBCDBF4D}"/>
          </ac:spMkLst>
        </pc:spChg>
        <pc:spChg chg="add mod">
          <ac:chgData name="Zoe Lo" userId="56b79940-b079-4a60-9867-02444865aa7a" providerId="ADAL" clId="{801D60AF-B169-492C-B651-87BCFD72E42B}" dt="2022-11-29T08:36:23.747" v="99"/>
          <ac:spMkLst>
            <pc:docMk/>
            <pc:sldMk cId="1778928726" sldId="259"/>
            <ac:spMk id="119" creationId="{CAABC327-CC06-537C-52F5-3DBDD95DC3CE}"/>
          </ac:spMkLst>
        </pc:spChg>
        <pc:spChg chg="add mod">
          <ac:chgData name="Zoe Lo" userId="56b79940-b079-4a60-9867-02444865aa7a" providerId="ADAL" clId="{801D60AF-B169-492C-B651-87BCFD72E42B}" dt="2022-11-29T08:36:23.747" v="99"/>
          <ac:spMkLst>
            <pc:docMk/>
            <pc:sldMk cId="1778928726" sldId="259"/>
            <ac:spMk id="120" creationId="{4895EB88-6B6D-50D5-28B2-BE5C48D8DEFA}"/>
          </ac:spMkLst>
        </pc:spChg>
        <pc:spChg chg="add mod">
          <ac:chgData name="Zoe Lo" userId="56b79940-b079-4a60-9867-02444865aa7a" providerId="ADAL" clId="{801D60AF-B169-492C-B651-87BCFD72E42B}" dt="2022-11-29T08:36:23.747" v="99"/>
          <ac:spMkLst>
            <pc:docMk/>
            <pc:sldMk cId="1778928726" sldId="259"/>
            <ac:spMk id="121" creationId="{E5468E8A-2772-CD3F-FE4C-81700831163B}"/>
          </ac:spMkLst>
        </pc:spChg>
        <pc:spChg chg="add mod">
          <ac:chgData name="Zoe Lo" userId="56b79940-b079-4a60-9867-02444865aa7a" providerId="ADAL" clId="{801D60AF-B169-492C-B651-87BCFD72E42B}" dt="2022-11-29T08:36:23.747" v="99"/>
          <ac:spMkLst>
            <pc:docMk/>
            <pc:sldMk cId="1778928726" sldId="259"/>
            <ac:spMk id="122" creationId="{5A7FCE7F-24AA-228A-6A3F-21ECCC08EC81}"/>
          </ac:spMkLst>
        </pc:spChg>
        <pc:spChg chg="add mod">
          <ac:chgData name="Zoe Lo" userId="56b79940-b079-4a60-9867-02444865aa7a" providerId="ADAL" clId="{801D60AF-B169-492C-B651-87BCFD72E42B}" dt="2022-11-29T08:36:23.747" v="99"/>
          <ac:spMkLst>
            <pc:docMk/>
            <pc:sldMk cId="1778928726" sldId="259"/>
            <ac:spMk id="123" creationId="{4A09B19E-E655-CF1F-4F92-43F01E227C53}"/>
          </ac:spMkLst>
        </pc:spChg>
        <pc:spChg chg="add mod">
          <ac:chgData name="Zoe Lo" userId="56b79940-b079-4a60-9867-02444865aa7a" providerId="ADAL" clId="{801D60AF-B169-492C-B651-87BCFD72E42B}" dt="2022-11-29T08:36:23.747" v="99"/>
          <ac:spMkLst>
            <pc:docMk/>
            <pc:sldMk cId="1778928726" sldId="259"/>
            <ac:spMk id="124" creationId="{478F9DC9-5977-E5F9-881A-9C2103D802DD}"/>
          </ac:spMkLst>
        </pc:spChg>
        <pc:spChg chg="add mod">
          <ac:chgData name="Zoe Lo" userId="56b79940-b079-4a60-9867-02444865aa7a" providerId="ADAL" clId="{801D60AF-B169-492C-B651-87BCFD72E42B}" dt="2022-11-29T08:36:23.747" v="99"/>
          <ac:spMkLst>
            <pc:docMk/>
            <pc:sldMk cId="1778928726" sldId="259"/>
            <ac:spMk id="142" creationId="{2BAA57C6-5266-307B-E54A-80B278B1BE1B}"/>
          </ac:spMkLst>
        </pc:spChg>
        <pc:spChg chg="add mod">
          <ac:chgData name="Zoe Lo" userId="56b79940-b079-4a60-9867-02444865aa7a" providerId="ADAL" clId="{801D60AF-B169-492C-B651-87BCFD72E42B}" dt="2022-11-29T08:36:23.747" v="99"/>
          <ac:spMkLst>
            <pc:docMk/>
            <pc:sldMk cId="1778928726" sldId="259"/>
            <ac:spMk id="143" creationId="{2E164F31-605E-F90E-30FE-ECB7A1F538C8}"/>
          </ac:spMkLst>
        </pc:spChg>
        <pc:spChg chg="add mod">
          <ac:chgData name="Zoe Lo" userId="56b79940-b079-4a60-9867-02444865aa7a" providerId="ADAL" clId="{801D60AF-B169-492C-B651-87BCFD72E42B}" dt="2022-11-29T08:36:23.747" v="99"/>
          <ac:spMkLst>
            <pc:docMk/>
            <pc:sldMk cId="1778928726" sldId="259"/>
            <ac:spMk id="144" creationId="{F2DD0160-C6EF-B622-D461-1B7E6632B6B3}"/>
          </ac:spMkLst>
        </pc:spChg>
        <pc:spChg chg="add del mod">
          <ac:chgData name="Zoe Lo" userId="56b79940-b079-4a60-9867-02444865aa7a" providerId="ADAL" clId="{801D60AF-B169-492C-B651-87BCFD72E42B}" dt="2022-11-29T08:36:34.552" v="106" actId="478"/>
          <ac:spMkLst>
            <pc:docMk/>
            <pc:sldMk cId="1778928726" sldId="259"/>
            <ac:spMk id="159" creationId="{00000000-0000-0000-0000-000000000000}"/>
          </ac:spMkLst>
        </pc:spChg>
        <pc:grpChg chg="add del mod">
          <ac:chgData name="Zoe Lo" userId="56b79940-b079-4a60-9867-02444865aa7a" providerId="ADAL" clId="{801D60AF-B169-492C-B651-87BCFD72E42B}" dt="2022-11-29T08:36:34.552" v="106" actId="478"/>
          <ac:grpSpMkLst>
            <pc:docMk/>
            <pc:sldMk cId="1778928726" sldId="259"/>
            <ac:grpSpMk id="27" creationId="{00000000-0000-0000-0000-000000000000}"/>
          </ac:grpSpMkLst>
        </pc:grpChg>
        <pc:grpChg chg="mod">
          <ac:chgData name="Zoe Lo" userId="56b79940-b079-4a60-9867-02444865aa7a" providerId="ADAL" clId="{801D60AF-B169-492C-B651-87BCFD72E42B}" dt="2022-11-29T08:36:23.060" v="98" actId="1076"/>
          <ac:grpSpMkLst>
            <pc:docMk/>
            <pc:sldMk cId="1778928726" sldId="259"/>
            <ac:grpSpMk id="28" creationId="{00000000-0000-0000-0000-000000000000}"/>
          </ac:grpSpMkLst>
        </pc:grpChg>
        <pc:picChg chg="add del mod">
          <ac:chgData name="Zoe Lo" userId="56b79940-b079-4a60-9867-02444865aa7a" providerId="ADAL" clId="{801D60AF-B169-492C-B651-87BCFD72E42B}" dt="2022-11-29T08:36:14.659" v="96"/>
          <ac:picMkLst>
            <pc:docMk/>
            <pc:sldMk cId="1778928726" sldId="259"/>
            <ac:picMk id="15" creationId="{404E9B62-CBB6-E4D5-D595-F2BB3465C23B}"/>
          </ac:picMkLst>
        </pc:picChg>
        <pc:picChg chg="add del mod">
          <ac:chgData name="Zoe Lo" userId="56b79940-b079-4a60-9867-02444865aa7a" providerId="ADAL" clId="{801D60AF-B169-492C-B651-87BCFD72E42B}" dt="2022-11-29T08:36:34.552" v="106" actId="478"/>
          <ac:picMkLst>
            <pc:docMk/>
            <pc:sldMk cId="1778928726" sldId="259"/>
            <ac:picMk id="48" creationId="{2B9434B5-71BB-9A4B-B170-9E61A7B98E5F}"/>
          </ac:picMkLst>
        </pc:picChg>
        <pc:picChg chg="add del mod">
          <ac:chgData name="Zoe Lo" userId="56b79940-b079-4a60-9867-02444865aa7a" providerId="ADAL" clId="{801D60AF-B169-492C-B651-87BCFD72E42B}" dt="2022-11-29T08:36:34.552" v="106" actId="478"/>
          <ac:picMkLst>
            <pc:docMk/>
            <pc:sldMk cId="1778928726" sldId="259"/>
            <ac:picMk id="49" creationId="{7E463B5D-9F77-7B48-8C1E-4BD001C2F47C}"/>
          </ac:picMkLst>
        </pc:picChg>
        <pc:picChg chg="add del mod">
          <ac:chgData name="Zoe Lo" userId="56b79940-b079-4a60-9867-02444865aa7a" providerId="ADAL" clId="{801D60AF-B169-492C-B651-87BCFD72E42B}" dt="2022-11-29T08:36:34.552" v="106" actId="478"/>
          <ac:picMkLst>
            <pc:docMk/>
            <pc:sldMk cId="1778928726" sldId="259"/>
            <ac:picMk id="50" creationId="{499AC376-C8E4-924F-9437-7CA60D0911F2}"/>
          </ac:picMkLst>
        </pc:picChg>
        <pc:picChg chg="add del mod">
          <ac:chgData name="Zoe Lo" userId="56b79940-b079-4a60-9867-02444865aa7a" providerId="ADAL" clId="{801D60AF-B169-492C-B651-87BCFD72E42B}" dt="2022-11-29T08:36:34.552" v="106" actId="478"/>
          <ac:picMkLst>
            <pc:docMk/>
            <pc:sldMk cId="1778928726" sldId="259"/>
            <ac:picMk id="51" creationId="{E6A02BC5-C44F-6E4C-B2A1-6D6EFDE89F01}"/>
          </ac:picMkLst>
        </pc:picChg>
        <pc:picChg chg="add del mod">
          <ac:chgData name="Zoe Lo" userId="56b79940-b079-4a60-9867-02444865aa7a" providerId="ADAL" clId="{801D60AF-B169-492C-B651-87BCFD72E42B}" dt="2022-11-29T08:36:34.552" v="106" actId="478"/>
          <ac:picMkLst>
            <pc:docMk/>
            <pc:sldMk cId="1778928726" sldId="259"/>
            <ac:picMk id="52" creationId="{49E1CA03-6A4E-8547-B117-FB9385D765A1}"/>
          </ac:picMkLst>
        </pc:picChg>
        <pc:picChg chg="add del mod">
          <ac:chgData name="Zoe Lo" userId="56b79940-b079-4a60-9867-02444865aa7a" providerId="ADAL" clId="{801D60AF-B169-492C-B651-87BCFD72E42B}" dt="2022-11-29T08:36:34.552" v="106" actId="478"/>
          <ac:picMkLst>
            <pc:docMk/>
            <pc:sldMk cId="1778928726" sldId="259"/>
            <ac:picMk id="53" creationId="{6799EE17-3C17-D64A-9258-69CFA3EA3026}"/>
          </ac:picMkLst>
        </pc:picChg>
        <pc:picChg chg="add del mod">
          <ac:chgData name="Zoe Lo" userId="56b79940-b079-4a60-9867-02444865aa7a" providerId="ADAL" clId="{801D60AF-B169-492C-B651-87BCFD72E42B}" dt="2022-11-29T08:36:34.552" v="106" actId="478"/>
          <ac:picMkLst>
            <pc:docMk/>
            <pc:sldMk cId="1778928726" sldId="259"/>
            <ac:picMk id="54" creationId="{700352E6-7EFA-A04D-BF33-2A250312E487}"/>
          </ac:picMkLst>
        </pc:picChg>
        <pc:picChg chg="add del mod">
          <ac:chgData name="Zoe Lo" userId="56b79940-b079-4a60-9867-02444865aa7a" providerId="ADAL" clId="{801D60AF-B169-492C-B651-87BCFD72E42B}" dt="2022-11-29T08:36:34.552" v="106" actId="478"/>
          <ac:picMkLst>
            <pc:docMk/>
            <pc:sldMk cId="1778928726" sldId="259"/>
            <ac:picMk id="55" creationId="{4A9007DD-AF1A-814B-93D1-0542E0FCEFBD}"/>
          </ac:picMkLst>
        </pc:picChg>
        <pc:picChg chg="add del mod">
          <ac:chgData name="Zoe Lo" userId="56b79940-b079-4a60-9867-02444865aa7a" providerId="ADAL" clId="{801D60AF-B169-492C-B651-87BCFD72E42B}" dt="2022-11-29T08:36:34.552" v="106" actId="478"/>
          <ac:picMkLst>
            <pc:docMk/>
            <pc:sldMk cId="1778928726" sldId="259"/>
            <ac:picMk id="56" creationId="{0CC2D1D6-7DA8-B647-B32B-339D21CA54DF}"/>
          </ac:picMkLst>
        </pc:picChg>
        <pc:picChg chg="add del mod">
          <ac:chgData name="Zoe Lo" userId="56b79940-b079-4a60-9867-02444865aa7a" providerId="ADAL" clId="{801D60AF-B169-492C-B651-87BCFD72E42B}" dt="2022-11-29T08:36:34.552" v="106" actId="478"/>
          <ac:picMkLst>
            <pc:docMk/>
            <pc:sldMk cId="1778928726" sldId="259"/>
            <ac:picMk id="57" creationId="{1605465E-4C2E-6342-AABA-77C15EBC82EB}"/>
          </ac:picMkLst>
        </pc:picChg>
        <pc:picChg chg="add del mod">
          <ac:chgData name="Zoe Lo" userId="56b79940-b079-4a60-9867-02444865aa7a" providerId="ADAL" clId="{801D60AF-B169-492C-B651-87BCFD72E42B}" dt="2022-11-29T08:36:34.552" v="106" actId="478"/>
          <ac:picMkLst>
            <pc:docMk/>
            <pc:sldMk cId="1778928726" sldId="259"/>
            <ac:picMk id="58" creationId="{462EC908-F2D6-754E-B8E1-E41645BB0200}"/>
          </ac:picMkLst>
        </pc:picChg>
        <pc:picChg chg="add del mod">
          <ac:chgData name="Zoe Lo" userId="56b79940-b079-4a60-9867-02444865aa7a" providerId="ADAL" clId="{801D60AF-B169-492C-B651-87BCFD72E42B}" dt="2022-11-29T08:36:34.552" v="106" actId="478"/>
          <ac:picMkLst>
            <pc:docMk/>
            <pc:sldMk cId="1778928726" sldId="259"/>
            <ac:picMk id="59" creationId="{70098BEA-0052-7940-B9E5-5F7B6E634540}"/>
          </ac:picMkLst>
        </pc:picChg>
        <pc:picChg chg="add del mod">
          <ac:chgData name="Zoe Lo" userId="56b79940-b079-4a60-9867-02444865aa7a" providerId="ADAL" clId="{801D60AF-B169-492C-B651-87BCFD72E42B}" dt="2022-11-29T08:36:34.552" v="106" actId="478"/>
          <ac:picMkLst>
            <pc:docMk/>
            <pc:sldMk cId="1778928726" sldId="259"/>
            <ac:picMk id="60" creationId="{C60E8ABD-40CE-B445-9EF2-0DA823CB45EF}"/>
          </ac:picMkLst>
        </pc:picChg>
        <pc:picChg chg="add del mod">
          <ac:chgData name="Zoe Lo" userId="56b79940-b079-4a60-9867-02444865aa7a" providerId="ADAL" clId="{801D60AF-B169-492C-B651-87BCFD72E42B}" dt="2022-11-29T08:36:34.552" v="106" actId="478"/>
          <ac:picMkLst>
            <pc:docMk/>
            <pc:sldMk cId="1778928726" sldId="259"/>
            <ac:picMk id="61" creationId="{87FFB99F-051D-C04E-8054-4CC18A8285BA}"/>
          </ac:picMkLst>
        </pc:picChg>
        <pc:picChg chg="add del mod">
          <ac:chgData name="Zoe Lo" userId="56b79940-b079-4a60-9867-02444865aa7a" providerId="ADAL" clId="{801D60AF-B169-492C-B651-87BCFD72E42B}" dt="2022-11-29T08:36:34.552" v="106" actId="478"/>
          <ac:picMkLst>
            <pc:docMk/>
            <pc:sldMk cId="1778928726" sldId="259"/>
            <ac:picMk id="62" creationId="{2ACF65FD-76E9-A940-8D4C-EF48D034CE4D}"/>
          </ac:picMkLst>
        </pc:picChg>
        <pc:picChg chg="add del mod">
          <ac:chgData name="Zoe Lo" userId="56b79940-b079-4a60-9867-02444865aa7a" providerId="ADAL" clId="{801D60AF-B169-492C-B651-87BCFD72E42B}" dt="2022-11-29T08:36:34.552" v="106" actId="478"/>
          <ac:picMkLst>
            <pc:docMk/>
            <pc:sldMk cId="1778928726" sldId="259"/>
            <ac:picMk id="63" creationId="{F6E71B39-9493-3949-8C8E-D2DAEDCFCB3A}"/>
          </ac:picMkLst>
        </pc:picChg>
        <pc:picChg chg="add del mod">
          <ac:chgData name="Zoe Lo" userId="56b79940-b079-4a60-9867-02444865aa7a" providerId="ADAL" clId="{801D60AF-B169-492C-B651-87BCFD72E42B}" dt="2022-11-29T08:36:34.552" v="106" actId="478"/>
          <ac:picMkLst>
            <pc:docMk/>
            <pc:sldMk cId="1778928726" sldId="259"/>
            <ac:picMk id="64" creationId="{56174B1A-4FFC-5646-A096-801BE475A4E5}"/>
          </ac:picMkLst>
        </pc:picChg>
        <pc:picChg chg="add del mod">
          <ac:chgData name="Zoe Lo" userId="56b79940-b079-4a60-9867-02444865aa7a" providerId="ADAL" clId="{801D60AF-B169-492C-B651-87BCFD72E42B}" dt="2022-11-29T08:36:34.552" v="106" actId="478"/>
          <ac:picMkLst>
            <pc:docMk/>
            <pc:sldMk cId="1778928726" sldId="259"/>
            <ac:picMk id="65" creationId="{56174B1A-4FFC-5646-A096-801BE475A4E5}"/>
          </ac:picMkLst>
        </pc:picChg>
        <pc:picChg chg="add del mod">
          <ac:chgData name="Zoe Lo" userId="56b79940-b079-4a60-9867-02444865aa7a" providerId="ADAL" clId="{801D60AF-B169-492C-B651-87BCFD72E42B}" dt="2022-11-29T08:36:14.659" v="96"/>
          <ac:picMkLst>
            <pc:docMk/>
            <pc:sldMk cId="1778928726" sldId="259"/>
            <ac:picMk id="77" creationId="{35762E27-5713-1CE6-90C7-88D0ECA3288C}"/>
          </ac:picMkLst>
        </pc:picChg>
        <pc:picChg chg="add del mod">
          <ac:chgData name="Zoe Lo" userId="56b79940-b079-4a60-9867-02444865aa7a" providerId="ADAL" clId="{801D60AF-B169-492C-B651-87BCFD72E42B}" dt="2022-11-29T08:36:14.659" v="96"/>
          <ac:picMkLst>
            <pc:docMk/>
            <pc:sldMk cId="1778928726" sldId="259"/>
            <ac:picMk id="78" creationId="{CAD7F6A6-A69C-F8B6-CBE3-A1E4EBA009BF}"/>
          </ac:picMkLst>
        </pc:picChg>
        <pc:picChg chg="add del mod">
          <ac:chgData name="Zoe Lo" userId="56b79940-b079-4a60-9867-02444865aa7a" providerId="ADAL" clId="{801D60AF-B169-492C-B651-87BCFD72E42B}" dt="2022-11-29T08:36:14.659" v="96"/>
          <ac:picMkLst>
            <pc:docMk/>
            <pc:sldMk cId="1778928726" sldId="259"/>
            <ac:picMk id="79" creationId="{49D9E539-A2C8-FB72-B8A3-C796F26FE875}"/>
          </ac:picMkLst>
        </pc:picChg>
        <pc:picChg chg="add del mod">
          <ac:chgData name="Zoe Lo" userId="56b79940-b079-4a60-9867-02444865aa7a" providerId="ADAL" clId="{801D60AF-B169-492C-B651-87BCFD72E42B}" dt="2022-11-29T08:36:14.659" v="96"/>
          <ac:picMkLst>
            <pc:docMk/>
            <pc:sldMk cId="1778928726" sldId="259"/>
            <ac:picMk id="80" creationId="{CE2DAB14-06F0-005F-5C70-A0557AC79E52}"/>
          </ac:picMkLst>
        </pc:picChg>
        <pc:picChg chg="add del mod">
          <ac:chgData name="Zoe Lo" userId="56b79940-b079-4a60-9867-02444865aa7a" providerId="ADAL" clId="{801D60AF-B169-492C-B651-87BCFD72E42B}" dt="2022-11-29T08:36:14.659" v="96"/>
          <ac:picMkLst>
            <pc:docMk/>
            <pc:sldMk cId="1778928726" sldId="259"/>
            <ac:picMk id="81" creationId="{BB8622AF-2B77-AF7E-BFB1-8E3E5EA179CA}"/>
          </ac:picMkLst>
        </pc:picChg>
        <pc:picChg chg="add del mod">
          <ac:chgData name="Zoe Lo" userId="56b79940-b079-4a60-9867-02444865aa7a" providerId="ADAL" clId="{801D60AF-B169-492C-B651-87BCFD72E42B}" dt="2022-11-29T08:36:14.659" v="96"/>
          <ac:picMkLst>
            <pc:docMk/>
            <pc:sldMk cId="1778928726" sldId="259"/>
            <ac:picMk id="82" creationId="{1B9C8782-34A6-E088-BA8A-887672EFFD9F}"/>
          </ac:picMkLst>
        </pc:picChg>
        <pc:picChg chg="add del mod">
          <ac:chgData name="Zoe Lo" userId="56b79940-b079-4a60-9867-02444865aa7a" providerId="ADAL" clId="{801D60AF-B169-492C-B651-87BCFD72E42B}" dt="2022-11-29T08:36:14.659" v="96"/>
          <ac:picMkLst>
            <pc:docMk/>
            <pc:sldMk cId="1778928726" sldId="259"/>
            <ac:picMk id="83" creationId="{1B0B2E41-702C-6372-9531-20B813A145D4}"/>
          </ac:picMkLst>
        </pc:picChg>
        <pc:picChg chg="add del mod">
          <ac:chgData name="Zoe Lo" userId="56b79940-b079-4a60-9867-02444865aa7a" providerId="ADAL" clId="{801D60AF-B169-492C-B651-87BCFD72E42B}" dt="2022-11-29T08:36:14.659" v="96"/>
          <ac:picMkLst>
            <pc:docMk/>
            <pc:sldMk cId="1778928726" sldId="259"/>
            <ac:picMk id="84" creationId="{98EDA854-C087-ED35-CDA9-CD249934AFC1}"/>
          </ac:picMkLst>
        </pc:picChg>
        <pc:picChg chg="add del mod">
          <ac:chgData name="Zoe Lo" userId="56b79940-b079-4a60-9867-02444865aa7a" providerId="ADAL" clId="{801D60AF-B169-492C-B651-87BCFD72E42B}" dt="2022-11-29T08:36:14.659" v="96"/>
          <ac:picMkLst>
            <pc:docMk/>
            <pc:sldMk cId="1778928726" sldId="259"/>
            <ac:picMk id="85" creationId="{72C5E58A-8E4E-08CF-DE71-DED9A2D23393}"/>
          </ac:picMkLst>
        </pc:picChg>
        <pc:picChg chg="add del mod">
          <ac:chgData name="Zoe Lo" userId="56b79940-b079-4a60-9867-02444865aa7a" providerId="ADAL" clId="{801D60AF-B169-492C-B651-87BCFD72E42B}" dt="2022-11-29T08:36:14.659" v="96"/>
          <ac:picMkLst>
            <pc:docMk/>
            <pc:sldMk cId="1778928726" sldId="259"/>
            <ac:picMk id="86" creationId="{643B2EE6-6A5E-0B61-A99D-082A5D39D973}"/>
          </ac:picMkLst>
        </pc:picChg>
        <pc:picChg chg="add del mod">
          <ac:chgData name="Zoe Lo" userId="56b79940-b079-4a60-9867-02444865aa7a" providerId="ADAL" clId="{801D60AF-B169-492C-B651-87BCFD72E42B}" dt="2022-11-29T08:36:14.659" v="96"/>
          <ac:picMkLst>
            <pc:docMk/>
            <pc:sldMk cId="1778928726" sldId="259"/>
            <ac:picMk id="87" creationId="{DEC11DE7-0BDE-8FD6-D139-092C993911F2}"/>
          </ac:picMkLst>
        </pc:picChg>
        <pc:picChg chg="add del mod">
          <ac:chgData name="Zoe Lo" userId="56b79940-b079-4a60-9867-02444865aa7a" providerId="ADAL" clId="{801D60AF-B169-492C-B651-87BCFD72E42B}" dt="2022-11-29T08:36:14.659" v="96"/>
          <ac:picMkLst>
            <pc:docMk/>
            <pc:sldMk cId="1778928726" sldId="259"/>
            <ac:picMk id="88" creationId="{25224309-FC6A-CA8F-90DF-E3E2221F9E7D}"/>
          </ac:picMkLst>
        </pc:picChg>
        <pc:picChg chg="add del mod">
          <ac:chgData name="Zoe Lo" userId="56b79940-b079-4a60-9867-02444865aa7a" providerId="ADAL" clId="{801D60AF-B169-492C-B651-87BCFD72E42B}" dt="2022-11-29T08:36:14.659" v="96"/>
          <ac:picMkLst>
            <pc:docMk/>
            <pc:sldMk cId="1778928726" sldId="259"/>
            <ac:picMk id="89" creationId="{A1F7F1E5-DC40-3DA2-80C8-D8D596AA64EC}"/>
          </ac:picMkLst>
        </pc:picChg>
        <pc:picChg chg="add del mod">
          <ac:chgData name="Zoe Lo" userId="56b79940-b079-4a60-9867-02444865aa7a" providerId="ADAL" clId="{801D60AF-B169-492C-B651-87BCFD72E42B}" dt="2022-11-29T08:36:14.659" v="96"/>
          <ac:picMkLst>
            <pc:docMk/>
            <pc:sldMk cId="1778928726" sldId="259"/>
            <ac:picMk id="90" creationId="{734303B0-10EA-C0D5-8383-8BDE6BF429AC}"/>
          </ac:picMkLst>
        </pc:picChg>
        <pc:picChg chg="add del mod">
          <ac:chgData name="Zoe Lo" userId="56b79940-b079-4a60-9867-02444865aa7a" providerId="ADAL" clId="{801D60AF-B169-492C-B651-87BCFD72E42B}" dt="2022-11-29T08:36:14.659" v="96"/>
          <ac:picMkLst>
            <pc:docMk/>
            <pc:sldMk cId="1778928726" sldId="259"/>
            <ac:picMk id="91" creationId="{408CAEF4-82FA-FC65-BA1C-8656A8E44B89}"/>
          </ac:picMkLst>
        </pc:picChg>
        <pc:picChg chg="add del mod">
          <ac:chgData name="Zoe Lo" userId="56b79940-b079-4a60-9867-02444865aa7a" providerId="ADAL" clId="{801D60AF-B169-492C-B651-87BCFD72E42B}" dt="2022-11-29T08:36:14.659" v="96"/>
          <ac:picMkLst>
            <pc:docMk/>
            <pc:sldMk cId="1778928726" sldId="259"/>
            <ac:picMk id="92" creationId="{289C75C9-E5B0-866E-5904-57056E98C591}"/>
          </ac:picMkLst>
        </pc:picChg>
        <pc:picChg chg="add del mod">
          <ac:chgData name="Zoe Lo" userId="56b79940-b079-4a60-9867-02444865aa7a" providerId="ADAL" clId="{801D60AF-B169-492C-B651-87BCFD72E42B}" dt="2022-11-29T08:36:14.659" v="96"/>
          <ac:picMkLst>
            <pc:docMk/>
            <pc:sldMk cId="1778928726" sldId="259"/>
            <ac:picMk id="93" creationId="{86F77A9C-AA3E-9AB3-0C62-4584CDE0FDCC}"/>
          </ac:picMkLst>
        </pc:picChg>
        <pc:picChg chg="add mod">
          <ac:chgData name="Zoe Lo" userId="56b79940-b079-4a60-9867-02444865aa7a" providerId="ADAL" clId="{801D60AF-B169-492C-B651-87BCFD72E42B}" dt="2022-11-29T08:36:23.747" v="99"/>
          <ac:picMkLst>
            <pc:docMk/>
            <pc:sldMk cId="1778928726" sldId="259"/>
            <ac:picMk id="105" creationId="{45954BA7-10F3-AF47-5239-0AE3CB8B3005}"/>
          </ac:picMkLst>
        </pc:picChg>
        <pc:picChg chg="add mod">
          <ac:chgData name="Zoe Lo" userId="56b79940-b079-4a60-9867-02444865aa7a" providerId="ADAL" clId="{801D60AF-B169-492C-B651-87BCFD72E42B}" dt="2022-11-29T08:36:23.747" v="99"/>
          <ac:picMkLst>
            <pc:docMk/>
            <pc:sldMk cId="1778928726" sldId="259"/>
            <ac:picMk id="125" creationId="{E945A2D5-3468-995A-0D65-50F9DC1A8DC9}"/>
          </ac:picMkLst>
        </pc:picChg>
        <pc:picChg chg="add mod">
          <ac:chgData name="Zoe Lo" userId="56b79940-b079-4a60-9867-02444865aa7a" providerId="ADAL" clId="{801D60AF-B169-492C-B651-87BCFD72E42B}" dt="2022-11-29T08:36:23.747" v="99"/>
          <ac:picMkLst>
            <pc:docMk/>
            <pc:sldMk cId="1778928726" sldId="259"/>
            <ac:picMk id="126" creationId="{7ECB0D4B-06B5-4E4D-554E-A59B433F6007}"/>
          </ac:picMkLst>
        </pc:picChg>
        <pc:picChg chg="add mod">
          <ac:chgData name="Zoe Lo" userId="56b79940-b079-4a60-9867-02444865aa7a" providerId="ADAL" clId="{801D60AF-B169-492C-B651-87BCFD72E42B}" dt="2022-11-29T08:36:23.747" v="99"/>
          <ac:picMkLst>
            <pc:docMk/>
            <pc:sldMk cId="1778928726" sldId="259"/>
            <ac:picMk id="127" creationId="{5928A362-D802-71CC-E39B-A0FFECE156FA}"/>
          </ac:picMkLst>
        </pc:picChg>
        <pc:picChg chg="add mod">
          <ac:chgData name="Zoe Lo" userId="56b79940-b079-4a60-9867-02444865aa7a" providerId="ADAL" clId="{801D60AF-B169-492C-B651-87BCFD72E42B}" dt="2022-11-29T08:36:23.747" v="99"/>
          <ac:picMkLst>
            <pc:docMk/>
            <pc:sldMk cId="1778928726" sldId="259"/>
            <ac:picMk id="128" creationId="{4E34B022-FEE3-5489-0D79-F35BAC8B2353}"/>
          </ac:picMkLst>
        </pc:picChg>
        <pc:picChg chg="add mod">
          <ac:chgData name="Zoe Lo" userId="56b79940-b079-4a60-9867-02444865aa7a" providerId="ADAL" clId="{801D60AF-B169-492C-B651-87BCFD72E42B}" dt="2022-11-29T08:36:23.747" v="99"/>
          <ac:picMkLst>
            <pc:docMk/>
            <pc:sldMk cId="1778928726" sldId="259"/>
            <ac:picMk id="129" creationId="{FA8AF7EA-9D89-7E0F-9836-9BFA57C2C786}"/>
          </ac:picMkLst>
        </pc:picChg>
        <pc:picChg chg="add mod">
          <ac:chgData name="Zoe Lo" userId="56b79940-b079-4a60-9867-02444865aa7a" providerId="ADAL" clId="{801D60AF-B169-492C-B651-87BCFD72E42B}" dt="2022-11-29T08:36:23.747" v="99"/>
          <ac:picMkLst>
            <pc:docMk/>
            <pc:sldMk cId="1778928726" sldId="259"/>
            <ac:picMk id="130" creationId="{32892FDE-7F26-B1DF-8AC8-8C68E9EEAE05}"/>
          </ac:picMkLst>
        </pc:picChg>
        <pc:picChg chg="add mod">
          <ac:chgData name="Zoe Lo" userId="56b79940-b079-4a60-9867-02444865aa7a" providerId="ADAL" clId="{801D60AF-B169-492C-B651-87BCFD72E42B}" dt="2022-11-29T08:36:23.747" v="99"/>
          <ac:picMkLst>
            <pc:docMk/>
            <pc:sldMk cId="1778928726" sldId="259"/>
            <ac:picMk id="131" creationId="{A050512B-B210-8F11-FC8D-9334B6A0CD1C}"/>
          </ac:picMkLst>
        </pc:picChg>
        <pc:picChg chg="add mod">
          <ac:chgData name="Zoe Lo" userId="56b79940-b079-4a60-9867-02444865aa7a" providerId="ADAL" clId="{801D60AF-B169-492C-B651-87BCFD72E42B}" dt="2022-11-29T08:36:23.747" v="99"/>
          <ac:picMkLst>
            <pc:docMk/>
            <pc:sldMk cId="1778928726" sldId="259"/>
            <ac:picMk id="132" creationId="{A0951E42-F91D-3635-4CA6-BE1DBE3E3564}"/>
          </ac:picMkLst>
        </pc:picChg>
        <pc:picChg chg="add mod">
          <ac:chgData name="Zoe Lo" userId="56b79940-b079-4a60-9867-02444865aa7a" providerId="ADAL" clId="{801D60AF-B169-492C-B651-87BCFD72E42B}" dt="2022-11-29T08:36:23.747" v="99"/>
          <ac:picMkLst>
            <pc:docMk/>
            <pc:sldMk cId="1778928726" sldId="259"/>
            <ac:picMk id="133" creationId="{125B228F-40F3-FE98-E545-9F48CF34FE3B}"/>
          </ac:picMkLst>
        </pc:picChg>
        <pc:picChg chg="add mod">
          <ac:chgData name="Zoe Lo" userId="56b79940-b079-4a60-9867-02444865aa7a" providerId="ADAL" clId="{801D60AF-B169-492C-B651-87BCFD72E42B}" dt="2022-11-29T08:36:23.747" v="99"/>
          <ac:picMkLst>
            <pc:docMk/>
            <pc:sldMk cId="1778928726" sldId="259"/>
            <ac:picMk id="134" creationId="{FF59B617-A6EA-573E-A698-F1A4888EA478}"/>
          </ac:picMkLst>
        </pc:picChg>
        <pc:picChg chg="add mod">
          <ac:chgData name="Zoe Lo" userId="56b79940-b079-4a60-9867-02444865aa7a" providerId="ADAL" clId="{801D60AF-B169-492C-B651-87BCFD72E42B}" dt="2022-11-29T08:36:23.747" v="99"/>
          <ac:picMkLst>
            <pc:docMk/>
            <pc:sldMk cId="1778928726" sldId="259"/>
            <ac:picMk id="135" creationId="{2ED38182-5E8E-487C-4805-4E327BA2C248}"/>
          </ac:picMkLst>
        </pc:picChg>
        <pc:picChg chg="add mod">
          <ac:chgData name="Zoe Lo" userId="56b79940-b079-4a60-9867-02444865aa7a" providerId="ADAL" clId="{801D60AF-B169-492C-B651-87BCFD72E42B}" dt="2022-11-29T08:36:23.747" v="99"/>
          <ac:picMkLst>
            <pc:docMk/>
            <pc:sldMk cId="1778928726" sldId="259"/>
            <ac:picMk id="136" creationId="{58AE0E32-D683-49BE-C28A-29A0C99ACAD0}"/>
          </ac:picMkLst>
        </pc:picChg>
        <pc:picChg chg="add mod">
          <ac:chgData name="Zoe Lo" userId="56b79940-b079-4a60-9867-02444865aa7a" providerId="ADAL" clId="{801D60AF-B169-492C-B651-87BCFD72E42B}" dt="2022-11-29T08:36:23.747" v="99"/>
          <ac:picMkLst>
            <pc:docMk/>
            <pc:sldMk cId="1778928726" sldId="259"/>
            <ac:picMk id="137" creationId="{10D9D78D-4BB2-6A54-61D0-32273EF6BA4A}"/>
          </ac:picMkLst>
        </pc:picChg>
        <pc:picChg chg="add mod">
          <ac:chgData name="Zoe Lo" userId="56b79940-b079-4a60-9867-02444865aa7a" providerId="ADAL" clId="{801D60AF-B169-492C-B651-87BCFD72E42B}" dt="2022-11-29T08:36:23.747" v="99"/>
          <ac:picMkLst>
            <pc:docMk/>
            <pc:sldMk cId="1778928726" sldId="259"/>
            <ac:picMk id="138" creationId="{85421696-E353-76DB-C8A8-9239D05B84C7}"/>
          </ac:picMkLst>
        </pc:picChg>
        <pc:picChg chg="add mod">
          <ac:chgData name="Zoe Lo" userId="56b79940-b079-4a60-9867-02444865aa7a" providerId="ADAL" clId="{801D60AF-B169-492C-B651-87BCFD72E42B}" dt="2022-11-29T08:36:23.747" v="99"/>
          <ac:picMkLst>
            <pc:docMk/>
            <pc:sldMk cId="1778928726" sldId="259"/>
            <ac:picMk id="139" creationId="{333468F6-EB97-1AAA-52AB-5A6402A0F341}"/>
          </ac:picMkLst>
        </pc:picChg>
        <pc:picChg chg="add mod">
          <ac:chgData name="Zoe Lo" userId="56b79940-b079-4a60-9867-02444865aa7a" providerId="ADAL" clId="{801D60AF-B169-492C-B651-87BCFD72E42B}" dt="2022-11-29T08:36:23.747" v="99"/>
          <ac:picMkLst>
            <pc:docMk/>
            <pc:sldMk cId="1778928726" sldId="259"/>
            <ac:picMk id="140" creationId="{34774CFC-24B6-8AB9-2E5F-D5904E30E933}"/>
          </ac:picMkLst>
        </pc:picChg>
        <pc:picChg chg="add mod">
          <ac:chgData name="Zoe Lo" userId="56b79940-b079-4a60-9867-02444865aa7a" providerId="ADAL" clId="{801D60AF-B169-492C-B651-87BCFD72E42B}" dt="2022-11-29T08:36:23.747" v="99"/>
          <ac:picMkLst>
            <pc:docMk/>
            <pc:sldMk cId="1778928726" sldId="259"/>
            <ac:picMk id="141" creationId="{4EAE22F0-B9F6-1854-3D96-A4E6D58533E0}"/>
          </ac:picMkLst>
        </pc:picChg>
        <pc:picChg chg="add del mod">
          <ac:chgData name="Zoe Lo" userId="56b79940-b079-4a60-9867-02444865aa7a" providerId="ADAL" clId="{801D60AF-B169-492C-B651-87BCFD72E42B}" dt="2022-11-29T08:36:34.552" v="106" actId="478"/>
          <ac:picMkLst>
            <pc:docMk/>
            <pc:sldMk cId="1778928726" sldId="259"/>
            <ac:picMk id="160" creationId="{83E08989-3F01-8E40-A060-E7C9ED7462A0}"/>
          </ac:picMkLst>
        </pc:picChg>
      </pc:sldChg>
      <pc:sldChg chg="addSp delSp modSp mod">
        <pc:chgData name="Zoe Lo" userId="56b79940-b079-4a60-9867-02444865aa7a" providerId="ADAL" clId="{801D60AF-B169-492C-B651-87BCFD72E42B}" dt="2022-11-29T09:35:33.616" v="294" actId="14100"/>
        <pc:sldMkLst>
          <pc:docMk/>
          <pc:sldMk cId="1310282879" sldId="260"/>
        </pc:sldMkLst>
        <pc:spChg chg="mod">
          <ac:chgData name="Zoe Lo" userId="56b79940-b079-4a60-9867-02444865aa7a" providerId="ADAL" clId="{801D60AF-B169-492C-B651-87BCFD72E42B}" dt="2022-11-29T09:34:44.654" v="278" actId="20577"/>
          <ac:spMkLst>
            <pc:docMk/>
            <pc:sldMk cId="1310282879" sldId="260"/>
            <ac:spMk id="2" creationId="{2D29DDB9-CE9A-D292-07EA-A2F8736A8CD2}"/>
          </ac:spMkLst>
        </pc:spChg>
        <pc:spChg chg="mod">
          <ac:chgData name="Zoe Lo" userId="56b79940-b079-4a60-9867-02444865aa7a" providerId="ADAL" clId="{801D60AF-B169-492C-B651-87BCFD72E42B}" dt="2022-11-29T09:35:11.649" v="285" actId="1076"/>
          <ac:spMkLst>
            <pc:docMk/>
            <pc:sldMk cId="1310282879" sldId="260"/>
            <ac:spMk id="4" creationId="{00000000-0000-0000-0000-000000000000}"/>
          </ac:spMkLst>
        </pc:spChg>
        <pc:spChg chg="mod">
          <ac:chgData name="Zoe Lo" userId="56b79940-b079-4a60-9867-02444865aa7a" providerId="ADAL" clId="{801D60AF-B169-492C-B651-87BCFD72E42B}" dt="2022-11-29T09:35:24.675" v="293" actId="1036"/>
          <ac:spMkLst>
            <pc:docMk/>
            <pc:sldMk cId="1310282879" sldId="260"/>
            <ac:spMk id="5" creationId="{8B37A0F4-71BB-28EE-E8AD-493B67E67778}"/>
          </ac:spMkLst>
        </pc:spChg>
        <pc:spChg chg="add del mod">
          <ac:chgData name="Zoe Lo" userId="56b79940-b079-4a60-9867-02444865aa7a" providerId="ADAL" clId="{801D60AF-B169-492C-B651-87BCFD72E42B}" dt="2022-11-29T07:05:49.654" v="84" actId="478"/>
          <ac:spMkLst>
            <pc:docMk/>
            <pc:sldMk cId="1310282879" sldId="260"/>
            <ac:spMk id="9" creationId="{EBCF32AB-FE08-D67D-80F3-E75929A1ACD8}"/>
          </ac:spMkLst>
        </pc:spChg>
        <pc:spChg chg="add del mod">
          <ac:chgData name="Zoe Lo" userId="56b79940-b079-4a60-9867-02444865aa7a" providerId="ADAL" clId="{801D60AF-B169-492C-B651-87BCFD72E42B}" dt="2022-11-29T09:13:57.816" v="186" actId="478"/>
          <ac:spMkLst>
            <pc:docMk/>
            <pc:sldMk cId="1310282879" sldId="260"/>
            <ac:spMk id="18" creationId="{CD634761-656C-D5C7-B13A-E12EADEAC1A3}"/>
          </ac:spMkLst>
        </pc:spChg>
        <pc:spChg chg="add mod">
          <ac:chgData name="Zoe Lo" userId="56b79940-b079-4a60-9867-02444865aa7a" providerId="ADAL" clId="{801D60AF-B169-492C-B651-87BCFD72E42B}" dt="2022-11-29T09:15:31.901" v="217" actId="20577"/>
          <ac:spMkLst>
            <pc:docMk/>
            <pc:sldMk cId="1310282879" sldId="260"/>
            <ac:spMk id="22" creationId="{988FC469-5754-8F5E-6608-BCB7AFBED56D}"/>
          </ac:spMkLst>
        </pc:spChg>
        <pc:spChg chg="mod">
          <ac:chgData name="Zoe Lo" userId="56b79940-b079-4a60-9867-02444865aa7a" providerId="ADAL" clId="{801D60AF-B169-492C-B651-87BCFD72E42B}" dt="2022-11-29T08:36:40.899" v="107" actId="207"/>
          <ac:spMkLst>
            <pc:docMk/>
            <pc:sldMk cId="1310282879" sldId="260"/>
            <ac:spMk id="27" creationId="{00000000-0000-0000-0000-000000000000}"/>
          </ac:spMkLst>
        </pc:spChg>
        <pc:spChg chg="mod">
          <ac:chgData name="Zoe Lo" userId="56b79940-b079-4a60-9867-02444865aa7a" providerId="ADAL" clId="{801D60AF-B169-492C-B651-87BCFD72E42B}" dt="2022-11-29T09:34:56.165" v="284" actId="20577"/>
          <ac:spMkLst>
            <pc:docMk/>
            <pc:sldMk cId="1310282879" sldId="260"/>
            <ac:spMk id="33" creationId="{00000000-0000-0000-0000-000000000000}"/>
          </ac:spMkLst>
        </pc:spChg>
        <pc:spChg chg="mod">
          <ac:chgData name="Zoe Lo" userId="56b79940-b079-4a60-9867-02444865aa7a" providerId="ADAL" clId="{801D60AF-B169-492C-B651-87BCFD72E42B}" dt="2022-11-29T09:35:24.675" v="293" actId="1036"/>
          <ac:spMkLst>
            <pc:docMk/>
            <pc:sldMk cId="1310282879" sldId="260"/>
            <ac:spMk id="34" creationId="{00000000-0000-0000-0000-000000000000}"/>
          </ac:spMkLst>
        </pc:spChg>
        <pc:spChg chg="mod">
          <ac:chgData name="Zoe Lo" userId="56b79940-b079-4a60-9867-02444865aa7a" providerId="ADAL" clId="{801D60AF-B169-492C-B651-87BCFD72E42B}" dt="2022-11-29T09:35:24.675" v="293" actId="1036"/>
          <ac:spMkLst>
            <pc:docMk/>
            <pc:sldMk cId="1310282879" sldId="260"/>
            <ac:spMk id="36" creationId="{00000000-0000-0000-0000-000000000000}"/>
          </ac:spMkLst>
        </pc:spChg>
        <pc:spChg chg="mod">
          <ac:chgData name="Zoe Lo" userId="56b79940-b079-4a60-9867-02444865aa7a" providerId="ADAL" clId="{801D60AF-B169-492C-B651-87BCFD72E42B}" dt="2022-11-29T08:36:43.598" v="108" actId="207"/>
          <ac:spMkLst>
            <pc:docMk/>
            <pc:sldMk cId="1310282879" sldId="260"/>
            <ac:spMk id="37" creationId="{00000000-0000-0000-0000-000000000000}"/>
          </ac:spMkLst>
        </pc:spChg>
        <pc:spChg chg="mod">
          <ac:chgData name="Zoe Lo" userId="56b79940-b079-4a60-9867-02444865aa7a" providerId="ADAL" clId="{801D60AF-B169-492C-B651-87BCFD72E42B}" dt="2022-11-29T09:35:24.675" v="293" actId="1036"/>
          <ac:spMkLst>
            <pc:docMk/>
            <pc:sldMk cId="1310282879" sldId="260"/>
            <ac:spMk id="40" creationId="{00000000-0000-0000-0000-000000000000}"/>
          </ac:spMkLst>
        </pc:spChg>
        <pc:spChg chg="mod">
          <ac:chgData name="Zoe Lo" userId="56b79940-b079-4a60-9867-02444865aa7a" providerId="ADAL" clId="{801D60AF-B169-492C-B651-87BCFD72E42B}" dt="2022-11-29T09:35:24.675" v="293" actId="1036"/>
          <ac:spMkLst>
            <pc:docMk/>
            <pc:sldMk cId="1310282879" sldId="260"/>
            <ac:spMk id="41" creationId="{00000000-0000-0000-0000-000000000000}"/>
          </ac:spMkLst>
        </pc:spChg>
        <pc:spChg chg="mod">
          <ac:chgData name="Zoe Lo" userId="56b79940-b079-4a60-9867-02444865aa7a" providerId="ADAL" clId="{801D60AF-B169-492C-B651-87BCFD72E42B}" dt="2022-11-29T09:35:18.969" v="287" actId="1076"/>
          <ac:spMkLst>
            <pc:docMk/>
            <pc:sldMk cId="1310282879" sldId="260"/>
            <ac:spMk id="43" creationId="{00000000-0000-0000-0000-000000000000}"/>
          </ac:spMkLst>
        </pc:spChg>
        <pc:spChg chg="mod">
          <ac:chgData name="Zoe Lo" userId="56b79940-b079-4a60-9867-02444865aa7a" providerId="ADAL" clId="{801D60AF-B169-492C-B651-87BCFD72E42B}" dt="2022-11-29T09:35:18.969" v="287" actId="1076"/>
          <ac:spMkLst>
            <pc:docMk/>
            <pc:sldMk cId="1310282879" sldId="260"/>
            <ac:spMk id="44" creationId="{00000000-0000-0000-0000-000000000000}"/>
          </ac:spMkLst>
        </pc:spChg>
        <pc:spChg chg="mod">
          <ac:chgData name="Zoe Lo" userId="56b79940-b079-4a60-9867-02444865aa7a" providerId="ADAL" clId="{801D60AF-B169-492C-B651-87BCFD72E42B}" dt="2022-11-29T09:35:24.675" v="293" actId="1036"/>
          <ac:spMkLst>
            <pc:docMk/>
            <pc:sldMk cId="1310282879" sldId="260"/>
            <ac:spMk id="46" creationId="{00000000-0000-0000-0000-000000000000}"/>
          </ac:spMkLst>
        </pc:spChg>
        <pc:spChg chg="mod">
          <ac:chgData name="Zoe Lo" userId="56b79940-b079-4a60-9867-02444865aa7a" providerId="ADAL" clId="{801D60AF-B169-492C-B651-87BCFD72E42B}" dt="2022-11-29T09:35:24.675" v="293" actId="1036"/>
          <ac:spMkLst>
            <pc:docMk/>
            <pc:sldMk cId="1310282879" sldId="260"/>
            <ac:spMk id="47" creationId="{00000000-0000-0000-0000-000000000000}"/>
          </ac:spMkLst>
        </pc:spChg>
        <pc:spChg chg="mod">
          <ac:chgData name="Zoe Lo" userId="56b79940-b079-4a60-9867-02444865aa7a" providerId="ADAL" clId="{801D60AF-B169-492C-B651-87BCFD72E42B}" dt="2022-11-29T09:35:24.675" v="293" actId="1036"/>
          <ac:spMkLst>
            <pc:docMk/>
            <pc:sldMk cId="1310282879" sldId="260"/>
            <ac:spMk id="48" creationId="{00000000-0000-0000-0000-000000000000}"/>
          </ac:spMkLst>
        </pc:spChg>
        <pc:spChg chg="mod">
          <ac:chgData name="Zoe Lo" userId="56b79940-b079-4a60-9867-02444865aa7a" providerId="ADAL" clId="{801D60AF-B169-492C-B651-87BCFD72E42B}" dt="2022-11-29T09:35:18.969" v="287" actId="1076"/>
          <ac:spMkLst>
            <pc:docMk/>
            <pc:sldMk cId="1310282879" sldId="260"/>
            <ac:spMk id="49" creationId="{00000000-0000-0000-0000-000000000000}"/>
          </ac:spMkLst>
        </pc:spChg>
        <pc:spChg chg="mod">
          <ac:chgData name="Zoe Lo" userId="56b79940-b079-4a60-9867-02444865aa7a" providerId="ADAL" clId="{801D60AF-B169-492C-B651-87BCFD72E42B}" dt="2022-11-29T09:35:24.675" v="293" actId="1036"/>
          <ac:spMkLst>
            <pc:docMk/>
            <pc:sldMk cId="1310282879" sldId="260"/>
            <ac:spMk id="50" creationId="{73741BF7-B7BF-4324-B93F-222FAF8D724B}"/>
          </ac:spMkLst>
        </pc:spChg>
        <pc:spChg chg="mod">
          <ac:chgData name="Zoe Lo" userId="56b79940-b079-4a60-9867-02444865aa7a" providerId="ADAL" clId="{801D60AF-B169-492C-B651-87BCFD72E42B}" dt="2022-11-29T09:35:24.675" v="293" actId="1036"/>
          <ac:spMkLst>
            <pc:docMk/>
            <pc:sldMk cId="1310282879" sldId="260"/>
            <ac:spMk id="52" creationId="{00000000-0000-0000-0000-000000000000}"/>
          </ac:spMkLst>
        </pc:spChg>
        <pc:spChg chg="mod">
          <ac:chgData name="Zoe Lo" userId="56b79940-b079-4a60-9867-02444865aa7a" providerId="ADAL" clId="{801D60AF-B169-492C-B651-87BCFD72E42B}" dt="2022-11-29T09:33:42.592" v="251" actId="207"/>
          <ac:spMkLst>
            <pc:docMk/>
            <pc:sldMk cId="1310282879" sldId="260"/>
            <ac:spMk id="56" creationId="{00000000-0000-0000-0000-000000000000}"/>
          </ac:spMkLst>
        </pc:spChg>
        <pc:spChg chg="del mod">
          <ac:chgData name="Zoe Lo" userId="56b79940-b079-4a60-9867-02444865aa7a" providerId="ADAL" clId="{801D60AF-B169-492C-B651-87BCFD72E42B}" dt="2022-11-29T07:05:34.504" v="79" actId="478"/>
          <ac:spMkLst>
            <pc:docMk/>
            <pc:sldMk cId="1310282879" sldId="260"/>
            <ac:spMk id="59" creationId="{00000000-0000-0000-0000-000000000000}"/>
          </ac:spMkLst>
        </pc:spChg>
        <pc:spChg chg="del">
          <ac:chgData name="Zoe Lo" userId="56b79940-b079-4a60-9867-02444865aa7a" providerId="ADAL" clId="{801D60AF-B169-492C-B651-87BCFD72E42B}" dt="2022-11-29T09:13:40.889" v="183" actId="478"/>
          <ac:spMkLst>
            <pc:docMk/>
            <pc:sldMk cId="1310282879" sldId="260"/>
            <ac:spMk id="70" creationId="{00000000-0000-0000-0000-000000000000}"/>
          </ac:spMkLst>
        </pc:spChg>
        <pc:grpChg chg="mod">
          <ac:chgData name="Zoe Lo" userId="56b79940-b079-4a60-9867-02444865aa7a" providerId="ADAL" clId="{801D60AF-B169-492C-B651-87BCFD72E42B}" dt="2022-11-29T09:35:18.969" v="287" actId="1076"/>
          <ac:grpSpMkLst>
            <pc:docMk/>
            <pc:sldMk cId="1310282879" sldId="260"/>
            <ac:grpSpMk id="42" creationId="{00000000-0000-0000-0000-000000000000}"/>
          </ac:grpSpMkLst>
        </pc:grpChg>
        <pc:graphicFrameChg chg="add del mod ord">
          <ac:chgData name="Zoe Lo" userId="56b79940-b079-4a60-9867-02444865aa7a" providerId="ADAL" clId="{801D60AF-B169-492C-B651-87BCFD72E42B}" dt="2022-11-29T08:52:09.375" v="115" actId="478"/>
          <ac:graphicFrameMkLst>
            <pc:docMk/>
            <pc:sldMk cId="1310282879" sldId="260"/>
            <ac:graphicFrameMk id="3" creationId="{C231F3F2-60BC-77AA-84FB-B551D93E0D30}"/>
          </ac:graphicFrameMkLst>
        </pc:graphicFrameChg>
        <pc:graphicFrameChg chg="del">
          <ac:chgData name="Zoe Lo" userId="56b79940-b079-4a60-9867-02444865aa7a" providerId="ADAL" clId="{801D60AF-B169-492C-B651-87BCFD72E42B}" dt="2022-11-24T04:23:55.617" v="21" actId="478"/>
          <ac:graphicFrameMkLst>
            <pc:docMk/>
            <pc:sldMk cId="1310282879" sldId="260"/>
            <ac:graphicFrameMk id="3" creationId="{D0C9BF09-37ED-A51E-FA76-395D8286FE4B}"/>
          </ac:graphicFrameMkLst>
        </pc:graphicFrameChg>
        <pc:graphicFrameChg chg="del">
          <ac:chgData name="Zoe Lo" userId="56b79940-b079-4a60-9867-02444865aa7a" providerId="ADAL" clId="{801D60AF-B169-492C-B651-87BCFD72E42B}" dt="2022-11-29T09:13:39.990" v="182" actId="478"/>
          <ac:graphicFrameMkLst>
            <pc:docMk/>
            <pc:sldMk cId="1310282879" sldId="260"/>
            <ac:graphicFrameMk id="6" creationId="{D3700DDB-8BDE-0F34-81FA-ABB5832C513C}"/>
          </ac:graphicFrameMkLst>
        </pc:graphicFrameChg>
        <pc:graphicFrameChg chg="add del">
          <ac:chgData name="Zoe Lo" userId="56b79940-b079-4a60-9867-02444865aa7a" providerId="ADAL" clId="{801D60AF-B169-492C-B651-87BCFD72E42B}" dt="2022-11-29T09:13:38.244" v="181" actId="478"/>
          <ac:graphicFrameMkLst>
            <pc:docMk/>
            <pc:sldMk cId="1310282879" sldId="260"/>
            <ac:graphicFrameMk id="7" creationId="{F76B9B43-5FE7-999D-6E91-F6AA505D26B5}"/>
          </ac:graphicFrameMkLst>
        </pc:graphicFrameChg>
        <pc:graphicFrameChg chg="mod">
          <ac:chgData name="Zoe Lo" userId="56b79940-b079-4a60-9867-02444865aa7a" providerId="ADAL" clId="{801D60AF-B169-492C-B651-87BCFD72E42B}" dt="2022-11-29T09:33:30.504" v="250" actId="207"/>
          <ac:graphicFrameMkLst>
            <pc:docMk/>
            <pc:sldMk cId="1310282879" sldId="260"/>
            <ac:graphicFrameMk id="8" creationId="{79A278F0-9A2C-61E5-5E83-8645108A4926}"/>
          </ac:graphicFrameMkLst>
        </pc:graphicFrameChg>
        <pc:graphicFrameChg chg="add del mod">
          <ac:chgData name="Zoe Lo" userId="56b79940-b079-4a60-9867-02444865aa7a" providerId="ADAL" clId="{801D60AF-B169-492C-B651-87BCFD72E42B}" dt="2022-11-29T07:05:18.269" v="73" actId="478"/>
          <ac:graphicFrameMkLst>
            <pc:docMk/>
            <pc:sldMk cId="1310282879" sldId="260"/>
            <ac:graphicFrameMk id="10" creationId="{2668BBEF-B661-E647-C90D-CE1631B1B063}"/>
          </ac:graphicFrameMkLst>
        </pc:graphicFrameChg>
        <pc:graphicFrameChg chg="add mod">
          <ac:chgData name="Zoe Lo" userId="56b79940-b079-4a60-9867-02444865aa7a" providerId="ADAL" clId="{801D60AF-B169-492C-B651-87BCFD72E42B}" dt="2022-11-29T09:35:33.616" v="294" actId="14100"/>
          <ac:graphicFrameMkLst>
            <pc:docMk/>
            <pc:sldMk cId="1310282879" sldId="260"/>
            <ac:graphicFrameMk id="11" creationId="{EC8FE40C-C547-E15F-753B-77A2BE42AB3B}"/>
          </ac:graphicFrameMkLst>
        </pc:graphicFrameChg>
        <pc:graphicFrameChg chg="add mod ord">
          <ac:chgData name="Zoe Lo" userId="56b79940-b079-4a60-9867-02444865aa7a" providerId="ADAL" clId="{801D60AF-B169-492C-B651-87BCFD72E42B}" dt="2022-11-29T09:35:24.675" v="293" actId="1036"/>
          <ac:graphicFrameMkLst>
            <pc:docMk/>
            <pc:sldMk cId="1310282879" sldId="260"/>
            <ac:graphicFrameMk id="12" creationId="{DC25ADBC-921D-1AF8-43DA-33974D3FD335}"/>
          </ac:graphicFrameMkLst>
        </pc:graphicFrameChg>
        <pc:graphicFrameChg chg="add del mod">
          <ac:chgData name="Zoe Lo" userId="56b79940-b079-4a60-9867-02444865aa7a" providerId="ADAL" clId="{801D60AF-B169-492C-B651-87BCFD72E42B}" dt="2022-11-29T09:13:57.047" v="185" actId="478"/>
          <ac:graphicFrameMkLst>
            <pc:docMk/>
            <pc:sldMk cId="1310282879" sldId="260"/>
            <ac:graphicFrameMk id="17" creationId="{146D34BF-C9B2-44B1-4CD5-2CE0C7653A5E}"/>
          </ac:graphicFrameMkLst>
        </pc:graphicFrameChg>
        <pc:graphicFrameChg chg="add del mod">
          <ac:chgData name="Zoe Lo" userId="56b79940-b079-4a60-9867-02444865aa7a" providerId="ADAL" clId="{801D60AF-B169-492C-B651-87BCFD72E42B}" dt="2022-11-29T09:14:03.204" v="188" actId="478"/>
          <ac:graphicFrameMkLst>
            <pc:docMk/>
            <pc:sldMk cId="1310282879" sldId="260"/>
            <ac:graphicFrameMk id="19" creationId="{8E237DAB-B6BF-A971-CCC0-527C39B29FEB}"/>
          </ac:graphicFrameMkLst>
        </pc:graphicFrameChg>
        <pc:graphicFrameChg chg="add del mod">
          <ac:chgData name="Zoe Lo" userId="56b79940-b079-4a60-9867-02444865aa7a" providerId="ADAL" clId="{801D60AF-B169-492C-B651-87BCFD72E42B}" dt="2022-11-29T09:14:25.062" v="191" actId="478"/>
          <ac:graphicFrameMkLst>
            <pc:docMk/>
            <pc:sldMk cId="1310282879" sldId="260"/>
            <ac:graphicFrameMk id="20" creationId="{31B127C6-B5CF-C49A-4741-086878A88EFB}"/>
          </ac:graphicFrameMkLst>
        </pc:graphicFrameChg>
        <pc:graphicFrameChg chg="add del mod">
          <ac:chgData name="Zoe Lo" userId="56b79940-b079-4a60-9867-02444865aa7a" providerId="ADAL" clId="{801D60AF-B169-492C-B651-87BCFD72E42B}" dt="2022-11-29T09:31:55.776" v="243" actId="14100"/>
          <ac:graphicFrameMkLst>
            <pc:docMk/>
            <pc:sldMk cId="1310282879" sldId="260"/>
            <ac:graphicFrameMk id="21" creationId="{0FDD9069-24E9-AE31-2214-7D462E4DAA7E}"/>
          </ac:graphicFrameMkLst>
        </pc:graphicFrameChg>
        <pc:graphicFrameChg chg="del">
          <ac:chgData name="Zoe Lo" userId="56b79940-b079-4a60-9867-02444865aa7a" providerId="ADAL" clId="{801D60AF-B169-492C-B651-87BCFD72E42B}" dt="2022-11-24T04:28:17.367" v="70" actId="478"/>
          <ac:graphicFrameMkLst>
            <pc:docMk/>
            <pc:sldMk cId="1310282879" sldId="260"/>
            <ac:graphicFrameMk id="38" creationId="{00000000-0000-0000-0000-000000000000}"/>
          </ac:graphicFrameMkLst>
        </pc:graphicFrameChg>
        <pc:picChg chg="add del">
          <ac:chgData name="Zoe Lo" userId="56b79940-b079-4a60-9867-02444865aa7a" providerId="ADAL" clId="{801D60AF-B169-492C-B651-87BCFD72E42B}" dt="2022-11-29T09:04:28.133" v="154" actId="22"/>
          <ac:picMkLst>
            <pc:docMk/>
            <pc:sldMk cId="1310282879" sldId="260"/>
            <ac:picMk id="14" creationId="{6FE6DAD7-B363-F9FD-5FB6-A12625541AA0}"/>
          </ac:picMkLst>
        </pc:picChg>
        <pc:picChg chg="add del mod">
          <ac:chgData name="Zoe Lo" userId="56b79940-b079-4a60-9867-02444865aa7a" providerId="ADAL" clId="{801D60AF-B169-492C-B651-87BCFD72E42B}" dt="2022-11-29T09:06:21.226" v="165" actId="478"/>
          <ac:picMkLst>
            <pc:docMk/>
            <pc:sldMk cId="1310282879" sldId="260"/>
            <ac:picMk id="16" creationId="{DF9923C7-F575-2DC3-046C-E4DC0513DC57}"/>
          </ac:picMkLst>
        </pc:picChg>
      </pc:sldChg>
      <pc:sldMasterChg chg="addSp delSp modSp mod">
        <pc:chgData name="Zoe Lo" userId="56b79940-b079-4a60-9867-02444865aa7a" providerId="ADAL" clId="{801D60AF-B169-492C-B651-87BCFD72E42B}" dt="2022-11-29T08:35:58.455" v="93"/>
        <pc:sldMasterMkLst>
          <pc:docMk/>
          <pc:sldMasterMk cId="0" sldId="2147483648"/>
        </pc:sldMasterMkLst>
        <pc:spChg chg="del">
          <ac:chgData name="Zoe Lo" userId="56b79940-b079-4a60-9867-02444865aa7a" providerId="ADAL" clId="{801D60AF-B169-492C-B651-87BCFD72E42B}" dt="2022-11-29T08:35:58.123" v="92" actId="478"/>
          <ac:spMkLst>
            <pc:docMk/>
            <pc:sldMasterMk cId="0" sldId="2147483648"/>
            <ac:spMk id="7" creationId="{00000000-0000-0000-0000-000000000000}"/>
          </ac:spMkLst>
        </pc:spChg>
        <pc:spChg chg="del">
          <ac:chgData name="Zoe Lo" userId="56b79940-b079-4a60-9867-02444865aa7a" providerId="ADAL" clId="{801D60AF-B169-492C-B651-87BCFD72E42B}" dt="2022-11-29T08:35:58.123" v="92" actId="478"/>
          <ac:spMkLst>
            <pc:docMk/>
            <pc:sldMasterMk cId="0" sldId="2147483648"/>
            <ac:spMk id="8" creationId="{00000000-0000-0000-0000-000000000000}"/>
          </ac:spMkLst>
        </pc:spChg>
        <pc:spChg chg="del">
          <ac:chgData name="Zoe Lo" userId="56b79940-b079-4a60-9867-02444865aa7a" providerId="ADAL" clId="{801D60AF-B169-492C-B651-87BCFD72E42B}" dt="2022-11-29T08:35:58.123" v="92" actId="478"/>
          <ac:spMkLst>
            <pc:docMk/>
            <pc:sldMasterMk cId="0" sldId="2147483648"/>
            <ac:spMk id="9" creationId="{00000000-0000-0000-0000-000000000000}"/>
          </ac:spMkLst>
        </pc:spChg>
        <pc:spChg chg="del">
          <ac:chgData name="Zoe Lo" userId="56b79940-b079-4a60-9867-02444865aa7a" providerId="ADAL" clId="{801D60AF-B169-492C-B651-87BCFD72E42B}" dt="2022-11-29T08:35:58.123" v="92" actId="478"/>
          <ac:spMkLst>
            <pc:docMk/>
            <pc:sldMasterMk cId="0" sldId="2147483648"/>
            <ac:spMk id="10" creationId="{00000000-0000-0000-0000-000000000000}"/>
          </ac:spMkLst>
        </pc:spChg>
        <pc:spChg chg="del">
          <ac:chgData name="Zoe Lo" userId="56b79940-b079-4a60-9867-02444865aa7a" providerId="ADAL" clId="{801D60AF-B169-492C-B651-87BCFD72E42B}" dt="2022-11-29T08:35:58.123" v="92" actId="478"/>
          <ac:spMkLst>
            <pc:docMk/>
            <pc:sldMasterMk cId="0" sldId="2147483648"/>
            <ac:spMk id="11" creationId="{00000000-0000-0000-0000-000000000000}"/>
          </ac:spMkLst>
        </pc:spChg>
        <pc:spChg chg="del">
          <ac:chgData name="Zoe Lo" userId="56b79940-b079-4a60-9867-02444865aa7a" providerId="ADAL" clId="{801D60AF-B169-492C-B651-87BCFD72E42B}" dt="2022-11-29T08:35:58.123" v="92" actId="478"/>
          <ac:spMkLst>
            <pc:docMk/>
            <pc:sldMasterMk cId="0" sldId="2147483648"/>
            <ac:spMk id="12" creationId="{00000000-0000-0000-0000-000000000000}"/>
          </ac:spMkLst>
        </pc:spChg>
        <pc:spChg chg="del">
          <ac:chgData name="Zoe Lo" userId="56b79940-b079-4a60-9867-02444865aa7a" providerId="ADAL" clId="{801D60AF-B169-492C-B651-87BCFD72E42B}" dt="2022-11-29T08:35:58.123" v="92" actId="478"/>
          <ac:spMkLst>
            <pc:docMk/>
            <pc:sldMasterMk cId="0" sldId="2147483648"/>
            <ac:spMk id="13" creationId="{00000000-0000-0000-0000-000000000000}"/>
          </ac:spMkLst>
        </pc:spChg>
        <pc:spChg chg="del">
          <ac:chgData name="Zoe Lo" userId="56b79940-b079-4a60-9867-02444865aa7a" providerId="ADAL" clId="{801D60AF-B169-492C-B651-87BCFD72E42B}" dt="2022-11-29T08:35:58.123" v="92" actId="478"/>
          <ac:spMkLst>
            <pc:docMk/>
            <pc:sldMasterMk cId="0" sldId="2147483648"/>
            <ac:spMk id="14" creationId="{00000000-0000-0000-0000-000000000000}"/>
          </ac:spMkLst>
        </pc:spChg>
        <pc:picChg chg="add mod">
          <ac:chgData name="Zoe Lo" userId="56b79940-b079-4a60-9867-02444865aa7a" providerId="ADAL" clId="{801D60AF-B169-492C-B651-87BCFD72E42B}" dt="2022-11-29T08:35:58.455" v="93"/>
          <ac:picMkLst>
            <pc:docMk/>
            <pc:sldMasterMk cId="0" sldId="2147483648"/>
            <ac:picMk id="15" creationId="{D730983A-9A1D-706C-69C7-163976F946CA}"/>
          </ac:picMkLst>
        </pc:picChg>
      </pc:sldMasterChg>
    </pc:docChg>
  </pc:docChgLst>
  <pc:docChgLst>
    <pc:chgData name="Zoe Lo" userId="56b79940-b079-4a60-9867-02444865aa7a" providerId="ADAL" clId="{89A25748-1F6F-4FA9-A7EB-86EE296BD9AE}"/>
    <pc:docChg chg="undo redo custSel modSld">
      <pc:chgData name="Zoe Lo" userId="56b79940-b079-4a60-9867-02444865aa7a" providerId="ADAL" clId="{89A25748-1F6F-4FA9-A7EB-86EE296BD9AE}" dt="2022-09-13T11:22:07.193" v="296" actId="1076"/>
      <pc:docMkLst>
        <pc:docMk/>
      </pc:docMkLst>
      <pc:sldChg chg="addSp delSp modSp mod">
        <pc:chgData name="Zoe Lo" userId="56b79940-b079-4a60-9867-02444865aa7a" providerId="ADAL" clId="{89A25748-1F6F-4FA9-A7EB-86EE296BD9AE}" dt="2022-09-09T08:24:24.535" v="254" actId="20577"/>
        <pc:sldMkLst>
          <pc:docMk/>
          <pc:sldMk cId="1778928726" sldId="259"/>
        </pc:sldMkLst>
        <pc:spChg chg="add mod">
          <ac:chgData name="Zoe Lo" userId="56b79940-b079-4a60-9867-02444865aa7a" providerId="ADAL" clId="{89A25748-1F6F-4FA9-A7EB-86EE296BD9AE}" dt="2022-09-09T07:53:20.074" v="37" actId="552"/>
          <ac:spMkLst>
            <pc:docMk/>
            <pc:sldMk cId="1778928726" sldId="259"/>
            <ac:spMk id="2" creationId="{AA2E5D36-2A2E-9E38-1A39-A48525171935}"/>
          </ac:spMkLst>
        </pc:spChg>
        <pc:spChg chg="mod">
          <ac:chgData name="Zoe Lo" userId="56b79940-b079-4a60-9867-02444865aa7a" providerId="ADAL" clId="{89A25748-1F6F-4FA9-A7EB-86EE296BD9AE}" dt="2022-09-09T07:53:20.074" v="37" actId="552"/>
          <ac:spMkLst>
            <pc:docMk/>
            <pc:sldMk cId="1778928726" sldId="259"/>
            <ac:spMk id="9" creationId="{00000000-0000-0000-0000-000000000000}"/>
          </ac:spMkLst>
        </pc:spChg>
        <pc:spChg chg="mod">
          <ac:chgData name="Zoe Lo" userId="56b79940-b079-4a60-9867-02444865aa7a" providerId="ADAL" clId="{89A25748-1F6F-4FA9-A7EB-86EE296BD9AE}" dt="2022-09-09T07:53:20.074" v="37" actId="552"/>
          <ac:spMkLst>
            <pc:docMk/>
            <pc:sldMk cId="1778928726" sldId="259"/>
            <ac:spMk id="10" creationId="{00000000-0000-0000-0000-000000000000}"/>
          </ac:spMkLst>
        </pc:spChg>
        <pc:spChg chg="del">
          <ac:chgData name="Zoe Lo" userId="56b79940-b079-4a60-9867-02444865aa7a" providerId="ADAL" clId="{89A25748-1F6F-4FA9-A7EB-86EE296BD9AE}" dt="2022-09-09T07:52:58.195" v="33" actId="478"/>
          <ac:spMkLst>
            <pc:docMk/>
            <pc:sldMk cId="1778928726" sldId="259"/>
            <ac:spMk id="11" creationId="{00000000-0000-0000-0000-000000000000}"/>
          </ac:spMkLst>
        </pc:spChg>
        <pc:spChg chg="mod">
          <ac:chgData name="Zoe Lo" userId="56b79940-b079-4a60-9867-02444865aa7a" providerId="ADAL" clId="{89A25748-1F6F-4FA9-A7EB-86EE296BD9AE}" dt="2022-09-09T08:24:24.535" v="254" actId="20577"/>
          <ac:spMkLst>
            <pc:docMk/>
            <pc:sldMk cId="1778928726" sldId="259"/>
            <ac:spMk id="16" creationId="{00000000-0000-0000-0000-000000000000}"/>
          </ac:spMkLst>
        </pc:spChg>
        <pc:spChg chg="del">
          <ac:chgData name="Zoe Lo" userId="56b79940-b079-4a60-9867-02444865aa7a" providerId="ADAL" clId="{89A25748-1F6F-4FA9-A7EB-86EE296BD9AE}" dt="2022-09-09T07:52:57.227" v="32" actId="478"/>
          <ac:spMkLst>
            <pc:docMk/>
            <pc:sldMk cId="1778928726" sldId="259"/>
            <ac:spMk id="18" creationId="{7A506E51-5DE8-194B-A97F-87829F60E256}"/>
          </ac:spMkLst>
        </pc:spChg>
        <pc:spChg chg="mod">
          <ac:chgData name="Zoe Lo" userId="56b79940-b079-4a60-9867-02444865aa7a" providerId="ADAL" clId="{89A25748-1F6F-4FA9-A7EB-86EE296BD9AE}" dt="2022-09-09T07:53:20.074" v="37" actId="552"/>
          <ac:spMkLst>
            <pc:docMk/>
            <pc:sldMk cId="1778928726" sldId="259"/>
            <ac:spMk id="19" creationId="{F5092AE7-EE96-5345-BC6A-6EAD3A8AE38D}"/>
          </ac:spMkLst>
        </pc:spChg>
        <pc:spChg chg="del">
          <ac:chgData name="Zoe Lo" userId="56b79940-b079-4a60-9867-02444865aa7a" providerId="ADAL" clId="{89A25748-1F6F-4FA9-A7EB-86EE296BD9AE}" dt="2022-09-09T07:52:59.078" v="34" actId="478"/>
          <ac:spMkLst>
            <pc:docMk/>
            <pc:sldMk cId="1778928726" sldId="259"/>
            <ac:spMk id="20" creationId="{786604B9-025C-FE4B-A188-02560FC22DDF}"/>
          </ac:spMkLst>
        </pc:spChg>
        <pc:spChg chg="mod">
          <ac:chgData name="Zoe Lo" userId="56b79940-b079-4a60-9867-02444865aa7a" providerId="ADAL" clId="{89A25748-1F6F-4FA9-A7EB-86EE296BD9AE}" dt="2022-09-09T07:52:16.151" v="31" actId="20577"/>
          <ac:spMkLst>
            <pc:docMk/>
            <pc:sldMk cId="1778928726" sldId="259"/>
            <ac:spMk id="22" creationId="{00000000-0000-0000-0000-000000000000}"/>
          </ac:spMkLst>
        </pc:spChg>
      </pc:sldChg>
      <pc:sldChg chg="addSp delSp modSp mod">
        <pc:chgData name="Zoe Lo" userId="56b79940-b079-4a60-9867-02444865aa7a" providerId="ADAL" clId="{89A25748-1F6F-4FA9-A7EB-86EE296BD9AE}" dt="2022-09-13T11:22:07.193" v="296" actId="1076"/>
        <pc:sldMkLst>
          <pc:docMk/>
          <pc:sldMk cId="1310282879" sldId="260"/>
        </pc:sldMkLst>
        <pc:spChg chg="add mod">
          <ac:chgData name="Zoe Lo" userId="56b79940-b079-4a60-9867-02444865aa7a" providerId="ADAL" clId="{89A25748-1F6F-4FA9-A7EB-86EE296BD9AE}" dt="2022-09-09T08:13:23.405" v="188" actId="20577"/>
          <ac:spMkLst>
            <pc:docMk/>
            <pc:sldMk cId="1310282879" sldId="260"/>
            <ac:spMk id="2" creationId="{2D29DDB9-CE9A-D292-07EA-A2F8736A8CD2}"/>
          </ac:spMkLst>
        </pc:spChg>
        <pc:spChg chg="add mod">
          <ac:chgData name="Zoe Lo" userId="56b79940-b079-4a60-9867-02444865aa7a" providerId="ADAL" clId="{89A25748-1F6F-4FA9-A7EB-86EE296BD9AE}" dt="2022-09-09T08:00:22.402" v="66" actId="207"/>
          <ac:spMkLst>
            <pc:docMk/>
            <pc:sldMk cId="1310282879" sldId="260"/>
            <ac:spMk id="5" creationId="{8B37A0F4-71BB-28EE-E8AD-493B67E67778}"/>
          </ac:spMkLst>
        </pc:spChg>
        <pc:spChg chg="add mod">
          <ac:chgData name="Zoe Lo" userId="56b79940-b079-4a60-9867-02444865aa7a" providerId="ADAL" clId="{89A25748-1F6F-4FA9-A7EB-86EE296BD9AE}" dt="2022-09-09T08:23:51.736" v="252" actId="14100"/>
          <ac:spMkLst>
            <pc:docMk/>
            <pc:sldMk cId="1310282879" sldId="260"/>
            <ac:spMk id="9" creationId="{EBCF32AB-FE08-D67D-80F3-E75929A1ACD8}"/>
          </ac:spMkLst>
        </pc:spChg>
        <pc:spChg chg="mod">
          <ac:chgData name="Zoe Lo" userId="56b79940-b079-4a60-9867-02444865aa7a" providerId="ADAL" clId="{89A25748-1F6F-4FA9-A7EB-86EE296BD9AE}" dt="2022-09-09T08:13:04.243" v="172" actId="20577"/>
          <ac:spMkLst>
            <pc:docMk/>
            <pc:sldMk cId="1310282879" sldId="260"/>
            <ac:spMk id="33" creationId="{00000000-0000-0000-0000-000000000000}"/>
          </ac:spMkLst>
        </pc:spChg>
        <pc:spChg chg="del">
          <ac:chgData name="Zoe Lo" userId="56b79940-b079-4a60-9867-02444865aa7a" providerId="ADAL" clId="{89A25748-1F6F-4FA9-A7EB-86EE296BD9AE}" dt="2022-09-09T08:00:51.227" v="68" actId="478"/>
          <ac:spMkLst>
            <pc:docMk/>
            <pc:sldMk cId="1310282879" sldId="260"/>
            <ac:spMk id="39" creationId="{00000000-0000-0000-0000-000000000000}"/>
          </ac:spMkLst>
        </pc:spChg>
        <pc:spChg chg="mod">
          <ac:chgData name="Zoe Lo" userId="56b79940-b079-4a60-9867-02444865aa7a" providerId="ADAL" clId="{89A25748-1F6F-4FA9-A7EB-86EE296BD9AE}" dt="2022-09-13T11:22:07.193" v="296" actId="1076"/>
          <ac:spMkLst>
            <pc:docMk/>
            <pc:sldMk cId="1310282879" sldId="260"/>
            <ac:spMk id="49" creationId="{00000000-0000-0000-0000-000000000000}"/>
          </ac:spMkLst>
        </pc:spChg>
        <pc:spChg chg="del">
          <ac:chgData name="Zoe Lo" userId="56b79940-b079-4a60-9867-02444865aa7a" providerId="ADAL" clId="{89A25748-1F6F-4FA9-A7EB-86EE296BD9AE}" dt="2022-09-09T07:56:05.388" v="39" actId="478"/>
          <ac:spMkLst>
            <pc:docMk/>
            <pc:sldMk cId="1310282879" sldId="260"/>
            <ac:spMk id="51" creationId="{00000000-0000-0000-0000-000000000000}"/>
          </ac:spMkLst>
        </pc:spChg>
        <pc:spChg chg="mod">
          <ac:chgData name="Zoe Lo" userId="56b79940-b079-4a60-9867-02444865aa7a" providerId="ADAL" clId="{89A25748-1F6F-4FA9-A7EB-86EE296BD9AE}" dt="2022-09-09T08:13:11.064" v="177" actId="20577"/>
          <ac:spMkLst>
            <pc:docMk/>
            <pc:sldMk cId="1310282879" sldId="260"/>
            <ac:spMk id="56" creationId="{00000000-0000-0000-0000-000000000000}"/>
          </ac:spMkLst>
        </pc:spChg>
        <pc:spChg chg="del">
          <ac:chgData name="Zoe Lo" userId="56b79940-b079-4a60-9867-02444865aa7a" providerId="ADAL" clId="{89A25748-1F6F-4FA9-A7EB-86EE296BD9AE}" dt="2022-09-09T07:57:34.892" v="51" actId="478"/>
          <ac:spMkLst>
            <pc:docMk/>
            <pc:sldMk cId="1310282879" sldId="260"/>
            <ac:spMk id="58" creationId="{94D70ECB-A357-1445-AADF-81885495B62D}"/>
          </ac:spMkLst>
        </pc:spChg>
        <pc:spChg chg="mod">
          <ac:chgData name="Zoe Lo" userId="56b79940-b079-4a60-9867-02444865aa7a" providerId="ADAL" clId="{89A25748-1F6F-4FA9-A7EB-86EE296BD9AE}" dt="2022-09-09T07:59:49.287" v="58" actId="14100"/>
          <ac:spMkLst>
            <pc:docMk/>
            <pc:sldMk cId="1310282879" sldId="260"/>
            <ac:spMk id="59" creationId="{00000000-0000-0000-0000-000000000000}"/>
          </ac:spMkLst>
        </pc:spChg>
        <pc:spChg chg="del">
          <ac:chgData name="Zoe Lo" userId="56b79940-b079-4a60-9867-02444865aa7a" providerId="ADAL" clId="{89A25748-1F6F-4FA9-A7EB-86EE296BD9AE}" dt="2022-09-09T07:57:33.546" v="50" actId="478"/>
          <ac:spMkLst>
            <pc:docMk/>
            <pc:sldMk cId="1310282879" sldId="260"/>
            <ac:spMk id="61" creationId="{6F33FFC0-7F4A-5B47-B8A5-96169C519A98}"/>
          </ac:spMkLst>
        </pc:spChg>
        <pc:spChg chg="add del mod">
          <ac:chgData name="Zoe Lo" userId="56b79940-b079-4a60-9867-02444865aa7a" providerId="ADAL" clId="{89A25748-1F6F-4FA9-A7EB-86EE296BD9AE}" dt="2022-09-09T08:10:58.287" v="143" actId="478"/>
          <ac:spMkLst>
            <pc:docMk/>
            <pc:sldMk cId="1310282879" sldId="260"/>
            <ac:spMk id="64" creationId="{B252C51B-08F1-1A46-A293-4B908145234B}"/>
          </ac:spMkLst>
        </pc:spChg>
        <pc:spChg chg="del">
          <ac:chgData name="Zoe Lo" userId="56b79940-b079-4a60-9867-02444865aa7a" providerId="ADAL" clId="{89A25748-1F6F-4FA9-A7EB-86EE296BD9AE}" dt="2022-09-09T08:05:25.032" v="89" actId="478"/>
          <ac:spMkLst>
            <pc:docMk/>
            <pc:sldMk cId="1310282879" sldId="260"/>
            <ac:spMk id="67" creationId="{32075873-D799-EA46-970E-8315BF116638}"/>
          </ac:spMkLst>
        </pc:spChg>
        <pc:spChg chg="mod">
          <ac:chgData name="Zoe Lo" userId="56b79940-b079-4a60-9867-02444865aa7a" providerId="ADAL" clId="{89A25748-1F6F-4FA9-A7EB-86EE296BD9AE}" dt="2022-09-09T08:10:45.154" v="141" actId="1076"/>
          <ac:spMkLst>
            <pc:docMk/>
            <pc:sldMk cId="1310282879" sldId="260"/>
            <ac:spMk id="70" creationId="{00000000-0000-0000-0000-000000000000}"/>
          </ac:spMkLst>
        </pc:spChg>
        <pc:graphicFrameChg chg="add mod">
          <ac:chgData name="Zoe Lo" userId="56b79940-b079-4a60-9867-02444865aa7a" providerId="ADAL" clId="{89A25748-1F6F-4FA9-A7EB-86EE296BD9AE}" dt="2022-09-09T07:59:27.807" v="56" actId="1036"/>
          <ac:graphicFrameMkLst>
            <pc:docMk/>
            <pc:sldMk cId="1310282879" sldId="260"/>
            <ac:graphicFrameMk id="3" creationId="{D0C9BF09-37ED-A51E-FA76-395D8286FE4B}"/>
          </ac:graphicFrameMkLst>
        </pc:graphicFrameChg>
        <pc:graphicFrameChg chg="add mod">
          <ac:chgData name="Zoe Lo" userId="56b79940-b079-4a60-9867-02444865aa7a" providerId="ADAL" clId="{89A25748-1F6F-4FA9-A7EB-86EE296BD9AE}" dt="2022-09-09T08:10:05.725" v="124" actId="14100"/>
          <ac:graphicFrameMkLst>
            <pc:docMk/>
            <pc:sldMk cId="1310282879" sldId="260"/>
            <ac:graphicFrameMk id="6" creationId="{D3700DDB-8BDE-0F34-81FA-ABB5832C513C}"/>
          </ac:graphicFrameMkLst>
        </pc:graphicFrameChg>
        <pc:graphicFrameChg chg="add mod">
          <ac:chgData name="Zoe Lo" userId="56b79940-b079-4a60-9867-02444865aa7a" providerId="ADAL" clId="{89A25748-1F6F-4FA9-A7EB-86EE296BD9AE}" dt="2022-09-09T08:10:09.150" v="125" actId="14100"/>
          <ac:graphicFrameMkLst>
            <pc:docMk/>
            <pc:sldMk cId="1310282879" sldId="260"/>
            <ac:graphicFrameMk id="7" creationId="{F76B9B43-5FE7-999D-6E91-F6AA505D26B5}"/>
          </ac:graphicFrameMkLst>
        </pc:graphicFrameChg>
        <pc:graphicFrameChg chg="add mod">
          <ac:chgData name="Zoe Lo" userId="56b79940-b079-4a60-9867-02444865aa7a" providerId="ADAL" clId="{89A25748-1F6F-4FA9-A7EB-86EE296BD9AE}" dt="2022-09-09T08:11:14.057" v="148" actId="207"/>
          <ac:graphicFrameMkLst>
            <pc:docMk/>
            <pc:sldMk cId="1310282879" sldId="260"/>
            <ac:graphicFrameMk id="8" creationId="{79A278F0-9A2C-61E5-5E83-8645108A4926}"/>
          </ac:graphicFrameMkLst>
        </pc:graphicFrameChg>
        <pc:graphicFrameChg chg="mod">
          <ac:chgData name="Zoe Lo" userId="56b79940-b079-4a60-9867-02444865aa7a" providerId="ADAL" clId="{89A25748-1F6F-4FA9-A7EB-86EE296BD9AE}" dt="2022-09-09T08:23:34.409" v="249" actId="20577"/>
          <ac:graphicFrameMkLst>
            <pc:docMk/>
            <pc:sldMk cId="1310282879" sldId="260"/>
            <ac:graphicFrameMk id="38" creationId="{00000000-0000-0000-0000-000000000000}"/>
          </ac:graphicFrameMkLst>
        </pc:graphicFrameChg>
        <pc:graphicFrameChg chg="del mod">
          <ac:chgData name="Zoe Lo" userId="56b79940-b079-4a60-9867-02444865aa7a" providerId="ADAL" clId="{89A25748-1F6F-4FA9-A7EB-86EE296BD9AE}" dt="2022-09-09T08:00:28.152" v="67" actId="478"/>
          <ac:graphicFrameMkLst>
            <pc:docMk/>
            <pc:sldMk cId="1310282879" sldId="260"/>
            <ac:graphicFrameMk id="57" creationId="{E0608A5B-1CBB-6744-B841-9C848602E95F}"/>
          </ac:graphicFrameMkLst>
        </pc:graphicFrameChg>
        <pc:graphicFrameChg chg="add del">
          <ac:chgData name="Zoe Lo" userId="56b79940-b079-4a60-9867-02444865aa7a" providerId="ADAL" clId="{89A25748-1F6F-4FA9-A7EB-86EE296BD9AE}" dt="2022-09-09T08:10:55.862" v="142" actId="478"/>
          <ac:graphicFrameMkLst>
            <pc:docMk/>
            <pc:sldMk cId="1310282879" sldId="260"/>
            <ac:graphicFrameMk id="62" creationId="{28D12AEC-4E57-AE41-A4F8-EF308E127010}"/>
          </ac:graphicFrameMkLst>
        </pc:graphicFrameChg>
        <pc:graphicFrameChg chg="del">
          <ac:chgData name="Zoe Lo" userId="56b79940-b079-4a60-9867-02444865aa7a" providerId="ADAL" clId="{89A25748-1F6F-4FA9-A7EB-86EE296BD9AE}" dt="2022-09-09T08:05:22.302" v="88" actId="478"/>
          <ac:graphicFrameMkLst>
            <pc:docMk/>
            <pc:sldMk cId="1310282879" sldId="260"/>
            <ac:graphicFrameMk id="65" creationId="{8EBD9DEF-99AD-614B-A9DB-FE9D7818B80C}"/>
          </ac:graphicFrameMkLst>
        </pc:graphicFrameChg>
        <pc:graphicFrameChg chg="del">
          <ac:chgData name="Zoe Lo" userId="56b79940-b079-4a60-9867-02444865aa7a" providerId="ADAL" clId="{89A25748-1F6F-4FA9-A7EB-86EE296BD9AE}" dt="2022-09-09T08:05:19.326" v="87" actId="478"/>
          <ac:graphicFrameMkLst>
            <pc:docMk/>
            <pc:sldMk cId="1310282879" sldId="260"/>
            <ac:graphicFrameMk id="66" creationId="{651946A2-0CF8-3046-BE4B-1C62A4D23AFA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887318985509917E-2"/>
          <c:y val="0.14545571817634886"/>
          <c:w val="0.93087636878325142"/>
          <c:h val="0.758365221762198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Revenue (RMB mn)</c:v>
                </c:pt>
              </c:strCache>
            </c:strRef>
          </c:tx>
          <c:spPr>
            <a:solidFill>
              <a:srgbClr val="B5BBD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5BB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05-4B88-B66B-D35A4D0C3A6D}"/>
              </c:ext>
            </c:extLst>
          </c:dPt>
          <c:dPt>
            <c:idx val="1"/>
            <c:invertIfNegative val="0"/>
            <c:bubble3D val="0"/>
            <c:spPr>
              <a:solidFill>
                <a:srgbClr val="AC86C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05-4B88-B66B-D35A4D0C3A6D}"/>
              </c:ext>
            </c:extLst>
          </c:dPt>
          <c:dPt>
            <c:idx val="2"/>
            <c:invertIfNegative val="0"/>
            <c:bubble3D val="0"/>
            <c:spPr>
              <a:solidFill>
                <a:srgbClr val="B5BB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D05-4B88-B66B-D35A4D0C3A6D}"/>
              </c:ext>
            </c:extLst>
          </c:dPt>
          <c:dPt>
            <c:idx val="3"/>
            <c:invertIfNegative val="0"/>
            <c:bubble3D val="0"/>
            <c:spPr>
              <a:solidFill>
                <a:srgbClr val="B5BB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D05-4B88-B66B-D35A4D0C3A6D}"/>
              </c:ext>
            </c:extLst>
          </c:dPt>
          <c:dPt>
            <c:idx val="4"/>
            <c:invertIfNegative val="0"/>
            <c:bubble3D val="0"/>
            <c:spPr>
              <a:solidFill>
                <a:srgbClr val="B5BB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D05-4B88-B66B-D35A4D0C3A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1H2022</c:v>
                </c:pt>
                <c:pt idx="1">
                  <c:v>1H2023</c:v>
                </c:pt>
              </c:strCache>
            </c:strRef>
          </c:cat>
          <c:val>
            <c:numRef>
              <c:f>Sheet1!$B$2:$B$3</c:f>
              <c:numCache>
                <c:formatCode>_ * #,##0.0_ ;_ * \-#,##0.0_ ;_ * "-"??_ ;_ @_ </c:formatCode>
                <c:ptCount val="2"/>
                <c:pt idx="0">
                  <c:v>604</c:v>
                </c:pt>
                <c:pt idx="1">
                  <c:v>589.6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D05-4B88-B66B-D35A4D0C3A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476844584"/>
        <c:axId val="476851144"/>
      </c:barChart>
      <c:catAx>
        <c:axId val="476844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851144"/>
        <c:crossesAt val="0"/>
        <c:auto val="1"/>
        <c:lblAlgn val="ctr"/>
        <c:lblOffset val="100"/>
        <c:noMultiLvlLbl val="0"/>
      </c:catAx>
      <c:valAx>
        <c:axId val="476851144"/>
        <c:scaling>
          <c:orientation val="minMax"/>
          <c:min val="400"/>
        </c:scaling>
        <c:delete val="0"/>
        <c:axPos val="l"/>
        <c:numFmt formatCode="_ * #,##0.0_ ;_ * \-#,##0.0_ ;_ * &quot;-&quot;??_ ;_ @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844584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759760040034003E-2"/>
          <c:y val="0.11610253505771399"/>
          <c:w val="0.93448047991993199"/>
          <c:h val="0.8096909155347149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Margin</c:v>
                </c:pt>
              </c:strCache>
            </c:strRef>
          </c:tx>
          <c:spPr>
            <a:ln w="22225" cap="rnd" cmpd="sng" algn="ctr">
              <a:solidFill>
                <a:srgbClr val="73777C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rgbClr val="F68C5C"/>
              </a:solidFill>
              <a:ln w="9525" cap="flat" cmpd="sng" algn="ctr">
                <a:solidFill>
                  <a:srgbClr val="73777C"/>
                </a:solidFill>
                <a:round/>
              </a:ln>
              <a:effectLst/>
            </c:spPr>
          </c:marker>
          <c:dPt>
            <c:idx val="0"/>
            <c:marker>
              <c:symbol val="square"/>
              <c:size val="9"/>
              <c:spPr>
                <a:solidFill>
                  <a:srgbClr val="AC86CF"/>
                </a:solidFill>
                <a:ln w="9525" cap="flat" cmpd="sng" algn="ctr">
                  <a:solidFill>
                    <a:srgbClr val="73777C"/>
                  </a:solidFill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ACDC-4CC7-869A-4578D388EF26}"/>
              </c:ext>
            </c:extLst>
          </c:dPt>
          <c:dPt>
            <c:idx val="1"/>
            <c:marker>
              <c:symbol val="square"/>
              <c:size val="9"/>
              <c:spPr>
                <a:solidFill>
                  <a:srgbClr val="AC86CF"/>
                </a:solidFill>
                <a:ln w="9525" cap="flat" cmpd="sng" algn="ctr">
                  <a:solidFill>
                    <a:srgbClr val="AC86CF"/>
                  </a:solidFill>
                  <a:round/>
                </a:ln>
                <a:effectLst/>
              </c:spPr>
            </c:marker>
            <c:bubble3D val="0"/>
            <c:spPr>
              <a:ln w="22225" cap="rnd" cmpd="sng" algn="ctr">
                <a:solidFill>
                  <a:srgbClr val="AC86C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ACDC-4CC7-869A-4578D388EF26}"/>
              </c:ext>
            </c:extLst>
          </c:dPt>
          <c:dPt>
            <c:idx val="2"/>
            <c:marker>
              <c:symbol val="square"/>
              <c:size val="9"/>
              <c:spPr>
                <a:solidFill>
                  <a:srgbClr val="F68C5C"/>
                </a:solidFill>
                <a:ln w="9525" cap="flat" cmpd="sng" algn="ctr">
                  <a:solidFill>
                    <a:srgbClr val="73777C"/>
                  </a:solidFill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ACDC-4CC7-869A-4578D388EF26}"/>
              </c:ext>
            </c:extLst>
          </c:dPt>
          <c:dPt>
            <c:idx val="3"/>
            <c:marker>
              <c:symbol val="square"/>
              <c:size val="9"/>
              <c:spPr>
                <a:solidFill>
                  <a:srgbClr val="F68C5C"/>
                </a:solidFill>
                <a:ln w="9525" cap="flat" cmpd="sng" algn="ctr">
                  <a:solidFill>
                    <a:srgbClr val="73777C"/>
                  </a:solidFill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ACDC-4CC7-869A-4578D388EF26}"/>
              </c:ext>
            </c:extLst>
          </c:dPt>
          <c:dLbls>
            <c:dLbl>
              <c:idx val="0"/>
              <c:layout>
                <c:manualLayout>
                  <c:x val="-9.869613063488443E-2"/>
                  <c:y val="-7.30750941717596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DC-4CC7-869A-4578D388EF26}"/>
                </c:ext>
              </c:extLst>
            </c:dLbl>
            <c:dLbl>
              <c:idx val="1"/>
              <c:layout>
                <c:manualLayout>
                  <c:x val="-0.107630826967551"/>
                  <c:y val="-7.32407575814019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DC-4CC7-869A-4578D388EF26}"/>
                </c:ext>
              </c:extLst>
            </c:dLbl>
            <c:dLbl>
              <c:idx val="2"/>
              <c:layout>
                <c:manualLayout>
                  <c:x val="-0.10804040020631717"/>
                  <c:y val="-7.02092924901445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DC-4CC7-869A-4578D388EF26}"/>
                </c:ext>
              </c:extLst>
            </c:dLbl>
            <c:dLbl>
              <c:idx val="3"/>
              <c:layout>
                <c:manualLayout>
                  <c:x val="-7.9254870569652705E-2"/>
                  <c:y val="-9.8038553995095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DC-4CC7-869A-4578D388EF2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zh-HK"/>
                      <a:t>10.6%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ACDC-4CC7-869A-4578D388EF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1H2022</c:v>
                </c:pt>
                <c:pt idx="1">
                  <c:v>1H2023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0.186</c:v>
                </c:pt>
                <c:pt idx="1">
                  <c:v>0.21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CDC-4CC7-869A-4578D388EF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827968"/>
        <c:axId val="165791424"/>
      </c:lineChart>
      <c:catAx>
        <c:axId val="12782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791424"/>
        <c:crosses val="autoZero"/>
        <c:auto val="0"/>
        <c:lblAlgn val="ctr"/>
        <c:lblOffset val="100"/>
        <c:noMultiLvlLbl val="0"/>
      </c:catAx>
      <c:valAx>
        <c:axId val="165791424"/>
        <c:scaling>
          <c:orientation val="minMax"/>
          <c:max val="0.30000000000000004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1278279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511137984282214E-2"/>
          <c:y val="5.6618906167314664E-3"/>
          <c:w val="0.94071489176195044"/>
          <c:h val="0.8757182694963743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Boqii Mall</c:v>
                </c:pt>
              </c:strCache>
            </c:strRef>
          </c:tx>
          <c:spPr>
            <a:solidFill>
              <a:srgbClr val="DECEE8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zh-CN"/>
                      <a:t>35.7%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071-475C-ACFD-5C46D1B0D29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zh-CN"/>
                      <a:t>40.5%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071-475C-ACFD-5C46D1B0D29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zh-CN"/>
                      <a:t>36.5%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071-475C-ACFD-5C46D1B0D29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zh-CN"/>
                      <a:t>38.6%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071-475C-ACFD-5C46D1B0D29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41.3%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0071-475C-ACFD-5C46D1B0D2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Sheet1!$A$3:$A$6</c:f>
              <c:strCache>
                <c:ptCount val="2"/>
                <c:pt idx="0">
                  <c:v>1H2022</c:v>
                </c:pt>
                <c:pt idx="1">
                  <c:v>1H2023</c:v>
                </c:pt>
              </c:strCache>
            </c:strRef>
          </c:cat>
          <c:val>
            <c:numRef>
              <c:f>Sheet1!$B$3:$B$6</c:f>
              <c:numCache>
                <c:formatCode>0.0</c:formatCode>
                <c:ptCount val="2"/>
                <c:pt idx="0">
                  <c:v>215.9</c:v>
                </c:pt>
                <c:pt idx="1">
                  <c:v>238.6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071-475C-ACFD-5C46D1B0D2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3rd Party E-commerce Platforms</c:v>
                </c:pt>
              </c:strCache>
            </c:strRef>
          </c:tx>
          <c:spPr>
            <a:solidFill>
              <a:srgbClr val="AC86CF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zh-CN"/>
                      <a:t>59.9%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0071-475C-ACFD-5C46D1B0D29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zh-CN"/>
                      <a:t>56.0%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0071-475C-ACFD-5C46D1B0D29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zh-CN"/>
                      <a:t>59.0%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0071-475C-ACFD-5C46D1B0D29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zh-CN"/>
                      <a:t>58.4%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0071-475C-ACFD-5C46D1B0D29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55.0%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0071-475C-ACFD-5C46D1B0D2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Sheet1!$A$3:$A$6</c:f>
              <c:strCache>
                <c:ptCount val="2"/>
                <c:pt idx="0">
                  <c:v>1H2022</c:v>
                </c:pt>
                <c:pt idx="1">
                  <c:v>1H2023</c:v>
                </c:pt>
              </c:strCache>
            </c:strRef>
          </c:cat>
          <c:val>
            <c:numRef>
              <c:f>Sheet1!$C$3:$C$6</c:f>
              <c:numCache>
                <c:formatCode>0.0</c:formatCode>
                <c:ptCount val="2"/>
                <c:pt idx="0">
                  <c:v>361.7</c:v>
                </c:pt>
                <c:pt idx="1">
                  <c:v>330.1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071-475C-ACFD-5C46D1B0D29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Online marketing and information services</c:v>
                </c:pt>
              </c:strCache>
            </c:strRef>
          </c:tx>
          <c:spPr>
            <a:solidFill>
              <a:srgbClr val="303A6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zh-CN" sz="100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4.4%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0071-475C-ACFD-5C46D1B0D29A}"/>
                </c:ext>
              </c:extLst>
            </c:dLbl>
            <c:dLbl>
              <c:idx val="1"/>
              <c:layout>
                <c:manualLayout>
                  <c:x val="0"/>
                  <c:y val="-5.221154156617154E-2"/>
                </c:manualLayout>
              </c:layout>
              <c:tx>
                <c:rich>
                  <a:bodyPr/>
                  <a:lstStyle/>
                  <a:p>
                    <a:r>
                      <a:rPr lang="en-US" altLang="zh-CN"/>
                      <a:t>3.5%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0071-475C-ACFD-5C46D1B0D29A}"/>
                </c:ext>
              </c:extLst>
            </c:dLbl>
            <c:dLbl>
              <c:idx val="2"/>
              <c:layout>
                <c:manualLayout>
                  <c:x val="1.7434187315652782E-3"/>
                  <c:y val="-4.8860647294051145E-2"/>
                </c:manualLayout>
              </c:layout>
              <c:tx>
                <c:rich>
                  <a:bodyPr/>
                  <a:lstStyle/>
                  <a:p>
                    <a:r>
                      <a:rPr lang="en-US" altLang="zh-CN"/>
                      <a:t>4.6%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0071-475C-ACFD-5C46D1B0D29A}"/>
                </c:ext>
              </c:extLst>
            </c:dLbl>
            <c:dLbl>
              <c:idx val="3"/>
              <c:layout>
                <c:manualLayout>
                  <c:x val="0"/>
                  <c:y val="-5.6136546287765564E-2"/>
                </c:manualLayout>
              </c:layout>
              <c:tx>
                <c:rich>
                  <a:bodyPr/>
                  <a:lstStyle/>
                  <a:p>
                    <a:r>
                      <a:rPr lang="en-US" altLang="zh-CN"/>
                      <a:t>3.0%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0071-475C-ACFD-5C46D1B0D29A}"/>
                </c:ext>
              </c:extLst>
            </c:dLbl>
            <c:dLbl>
              <c:idx val="4"/>
              <c:layout>
                <c:manualLayout>
                  <c:x val="-3.5062474703942957E-3"/>
                  <c:y val="-3.631001693331453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3.8%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0071-475C-ACFD-5C46D1B0D2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Sheet1!$A$3:$A$6</c:f>
              <c:strCache>
                <c:ptCount val="2"/>
                <c:pt idx="0">
                  <c:v>1H2022</c:v>
                </c:pt>
                <c:pt idx="1">
                  <c:v>1H2023</c:v>
                </c:pt>
              </c:strCache>
            </c:strRef>
          </c:cat>
          <c:val>
            <c:numRef>
              <c:f>Sheet1!$D$3:$D$6</c:f>
              <c:numCache>
                <c:formatCode>0.0</c:formatCode>
                <c:ptCount val="2"/>
                <c:pt idx="0">
                  <c:v>26.4</c:v>
                </c:pt>
                <c:pt idx="1">
                  <c:v>20.9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071-475C-ACFD-5C46D1B0D29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Total Revenues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Sheet1!$A$3:$A$6</c:f>
              <c:strCache>
                <c:ptCount val="2"/>
                <c:pt idx="0">
                  <c:v>1H2022</c:v>
                </c:pt>
                <c:pt idx="1">
                  <c:v>1H2023</c:v>
                </c:pt>
              </c:strCache>
            </c:strRef>
          </c:cat>
          <c:val>
            <c:numRef>
              <c:f>Sheet1!$E$3:$E$6</c:f>
            </c:numRef>
          </c:val>
          <c:extLst>
            <c:ext xmlns:c16="http://schemas.microsoft.com/office/drawing/2014/chart" uri="{C3380CC4-5D6E-409C-BE32-E72D297353CC}">
              <c16:uniqueId val="{00000012-0071-475C-ACFD-5C46D1B0D29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Boqii Mall2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0071-475C-ACFD-5C46D1B0D2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Sheet1!$A$3:$A$6</c:f>
              <c:strCache>
                <c:ptCount val="2"/>
                <c:pt idx="0">
                  <c:v>1H2022</c:v>
                </c:pt>
                <c:pt idx="1">
                  <c:v>1H2023</c:v>
                </c:pt>
              </c:strCache>
            </c:strRef>
          </c:cat>
          <c:val>
            <c:numRef>
              <c:f>Sheet1!$F$3:$F$6</c:f>
            </c:numRef>
          </c:val>
          <c:extLst>
            <c:ext xmlns:c16="http://schemas.microsoft.com/office/drawing/2014/chart" uri="{C3380CC4-5D6E-409C-BE32-E72D297353CC}">
              <c16:uniqueId val="{00000015-0071-475C-ACFD-5C46D1B0D29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3rd Party E-commerce Platforms2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0071-475C-ACFD-5C46D1B0D2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Sheet1!$A$3:$A$6</c:f>
              <c:strCache>
                <c:ptCount val="2"/>
                <c:pt idx="0">
                  <c:v>1H2022</c:v>
                </c:pt>
                <c:pt idx="1">
                  <c:v>1H2023</c:v>
                </c:pt>
              </c:strCache>
            </c:strRef>
          </c:cat>
          <c:val>
            <c:numRef>
              <c:f>Sheet1!$G$3:$G$6</c:f>
            </c:numRef>
          </c:val>
          <c:extLst>
            <c:ext xmlns:c16="http://schemas.microsoft.com/office/drawing/2014/chart" uri="{C3380CC4-5D6E-409C-BE32-E72D297353CC}">
              <c16:uniqueId val="{00000017-0071-475C-ACFD-5C46D1B0D29A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Online marketing and information services2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3.084832904884321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071-475C-ACFD-5C46D1B0D29A}"/>
                </c:ext>
              </c:extLst>
            </c:dLbl>
            <c:dLbl>
              <c:idx val="1"/>
              <c:layout>
                <c:manualLayout>
                  <c:x val="0"/>
                  <c:y val="-3.34190231362468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071-475C-ACFD-5C46D1B0D29A}"/>
                </c:ext>
              </c:extLst>
            </c:dLbl>
            <c:dLbl>
              <c:idx val="2"/>
              <c:layout>
                <c:manualLayout>
                  <c:x val="-1.1789788776558707E-16"/>
                  <c:y val="-3.08483290488431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0071-475C-ACFD-5C46D1B0D29A}"/>
                </c:ext>
              </c:extLst>
            </c:dLbl>
            <c:dLbl>
              <c:idx val="3"/>
              <c:layout>
                <c:manualLayout>
                  <c:x val="0"/>
                  <c:y val="-4.05599434501431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071-475C-ACFD-5C46D1B0D29A}"/>
                </c:ext>
              </c:extLst>
            </c:dLbl>
            <c:dLbl>
              <c:idx val="4"/>
              <c:layout>
                <c:manualLayout>
                  <c:x val="0"/>
                  <c:y val="-4.529695250931073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0071-475C-ACFD-5C46D1B0D2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Sheet1!$A$3:$A$6</c:f>
              <c:strCache>
                <c:ptCount val="2"/>
                <c:pt idx="0">
                  <c:v>1H2022</c:v>
                </c:pt>
                <c:pt idx="1">
                  <c:v>1H2023</c:v>
                </c:pt>
              </c:strCache>
            </c:strRef>
          </c:cat>
          <c:val>
            <c:numRef>
              <c:f>Sheet1!$H$3:$H$6</c:f>
            </c:numRef>
          </c:val>
          <c:extLst>
            <c:ext xmlns:c16="http://schemas.microsoft.com/office/drawing/2014/chart" uri="{C3380CC4-5D6E-409C-BE32-E72D297353CC}">
              <c16:uniqueId val="{0000001D-0071-475C-ACFD-5C46D1B0D29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31"/>
        <c:overlap val="100"/>
        <c:axId val="1356904704"/>
        <c:axId val="1356902624"/>
      </c:barChart>
      <c:catAx>
        <c:axId val="135690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356902624"/>
        <c:crosses val="autoZero"/>
        <c:auto val="1"/>
        <c:lblAlgn val="ctr"/>
        <c:lblOffset val="100"/>
        <c:noMultiLvlLbl val="0"/>
      </c:catAx>
      <c:valAx>
        <c:axId val="1356902624"/>
        <c:scaling>
          <c:orientation val="minMax"/>
          <c:max val="650"/>
          <c:min val="0"/>
        </c:scaling>
        <c:delete val="1"/>
        <c:axPos val="l"/>
        <c:numFmt formatCode="0.0" sourceLinked="1"/>
        <c:majorTickMark val="none"/>
        <c:minorTickMark val="none"/>
        <c:tickLblPos val="nextTo"/>
        <c:crossAx val="1356904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887233310877196E-2"/>
          <c:y val="0.10887139364678815"/>
          <c:w val="0.93087636878325142"/>
          <c:h val="0.758365221762198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Revenue (RMB mn)</c:v>
                </c:pt>
              </c:strCache>
            </c:strRef>
          </c:tx>
          <c:spPr>
            <a:solidFill>
              <a:srgbClr val="B5BBD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5BB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0F1-48C9-9099-CD8A4472C8AB}"/>
              </c:ext>
            </c:extLst>
          </c:dPt>
          <c:dPt>
            <c:idx val="1"/>
            <c:invertIfNegative val="0"/>
            <c:bubble3D val="0"/>
            <c:spPr>
              <a:solidFill>
                <a:srgbClr val="AC86C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0F1-48C9-9099-CD8A4472C8AB}"/>
              </c:ext>
            </c:extLst>
          </c:dPt>
          <c:dPt>
            <c:idx val="2"/>
            <c:invertIfNegative val="0"/>
            <c:bubble3D val="0"/>
            <c:spPr>
              <a:solidFill>
                <a:srgbClr val="B5BB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0F1-48C9-9099-CD8A4472C8AB}"/>
              </c:ext>
            </c:extLst>
          </c:dPt>
          <c:dPt>
            <c:idx val="3"/>
            <c:invertIfNegative val="0"/>
            <c:bubble3D val="0"/>
            <c:spPr>
              <a:solidFill>
                <a:srgbClr val="B5BB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0F1-48C9-9099-CD8A4472C8AB}"/>
              </c:ext>
            </c:extLst>
          </c:dPt>
          <c:dPt>
            <c:idx val="4"/>
            <c:invertIfNegative val="0"/>
            <c:bubble3D val="0"/>
            <c:spPr>
              <a:solidFill>
                <a:srgbClr val="B5BB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0F1-48C9-9099-CD8A4472C8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1H2022</c:v>
                </c:pt>
                <c:pt idx="1">
                  <c:v>1H2023</c:v>
                </c:pt>
              </c:strCache>
            </c:strRef>
          </c:cat>
          <c:val>
            <c:numRef>
              <c:f>Sheet1!$B$2:$B$3</c:f>
              <c:numCache>
                <c:formatCode>_ * #,##0.0_ ;_ * \-#,##0.0_ ;_ * "-"??_ ;_ @_ </c:formatCode>
                <c:ptCount val="2"/>
                <c:pt idx="0">
                  <c:v>3.27</c:v>
                </c:pt>
                <c:pt idx="1">
                  <c:v>3.81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0F1-48C9-9099-CD8A4472C8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476844584"/>
        <c:axId val="476851144"/>
      </c:barChart>
      <c:catAx>
        <c:axId val="476844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851144"/>
        <c:crossesAt val="0"/>
        <c:auto val="1"/>
        <c:lblAlgn val="ctr"/>
        <c:lblOffset val="100"/>
        <c:noMultiLvlLbl val="0"/>
      </c:catAx>
      <c:valAx>
        <c:axId val="476851144"/>
        <c:scaling>
          <c:orientation val="minMax"/>
          <c:min val="1"/>
        </c:scaling>
        <c:delete val="0"/>
        <c:axPos val="l"/>
        <c:numFmt formatCode="_ * #,##0.0_ ;_ * \-#,##0.0_ ;_ * &quot;-&quot;??_ ;_ @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844584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5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5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7C180-4FEC-4340-B739-965D2DC56843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8F43E-4AD6-9C44-859C-1F2C8D2D4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93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8F43E-4AD6-9C44-859C-1F2C8D2D4B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97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8F43E-4AD6-9C44-859C-1F2C8D2D4B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00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1117" y="845922"/>
            <a:ext cx="6514265" cy="5727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D730983A-9A1D-706C-69C7-163976F946C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555750" y="1003300"/>
            <a:ext cx="1247949" cy="38962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9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hyperlink" Target="mailto:ir@dlkadvisory.com" TargetMode="External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hyperlink" Target="mailto:ir@boqii.com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31">
            <a:extLst>
              <a:ext uri="{FF2B5EF4-FFF2-40B4-BE49-F238E27FC236}">
                <a16:creationId xmlns:a16="http://schemas.microsoft.com/office/drawing/2014/main" id="{358DC191-D03F-FA35-19A8-43F70C88570D}"/>
              </a:ext>
            </a:extLst>
          </p:cNvPr>
          <p:cNvSpPr/>
          <p:nvPr/>
        </p:nvSpPr>
        <p:spPr>
          <a:xfrm>
            <a:off x="715984" y="2677536"/>
            <a:ext cx="2647868" cy="264786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rgbClr val="FE72ED"/>
              </a:gs>
            </a:gsLst>
            <a:lin ang="10800000" scaled="0"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10">
            <a:extLst>
              <a:ext uri="{FF2B5EF4-FFF2-40B4-BE49-F238E27FC236}">
                <a16:creationId xmlns:a16="http://schemas.microsoft.com/office/drawing/2014/main" id="{6B3F8CED-0348-E825-6FB3-B59B80D614A6}"/>
              </a:ext>
            </a:extLst>
          </p:cNvPr>
          <p:cNvSpPr/>
          <p:nvPr/>
        </p:nvSpPr>
        <p:spPr>
          <a:xfrm rot="5400000" flipV="1">
            <a:off x="-4872757" y="4861791"/>
            <a:ext cx="10693402" cy="969820"/>
          </a:xfrm>
          <a:prstGeom prst="rect">
            <a:avLst/>
          </a:prstGeom>
          <a:gradFill>
            <a:gsLst>
              <a:gs pos="25000">
                <a:srgbClr val="E7DBF1"/>
              </a:gs>
              <a:gs pos="81000">
                <a:srgbClr val="B5BBD6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  <p:pic>
        <p:nvPicPr>
          <p:cNvPr id="9" name="圖片 11" descr="一張含有 貓, 哺乳類, 家貓, 白色 的圖片&#10;&#10;自動產生的描述">
            <a:extLst>
              <a:ext uri="{FF2B5EF4-FFF2-40B4-BE49-F238E27FC236}">
                <a16:creationId xmlns:a16="http://schemas.microsoft.com/office/drawing/2014/main" id="{C834FBF4-C1C6-1955-C0BB-FF14730ED3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9"/>
          <a:stretch/>
        </p:blipFill>
        <p:spPr>
          <a:xfrm>
            <a:off x="-412750" y="3441280"/>
            <a:ext cx="6041117" cy="72521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7AFAC0E-8EF8-2384-5CC6-D354764511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001"/>
          <a:stretch/>
        </p:blipFill>
        <p:spPr>
          <a:xfrm>
            <a:off x="869374" y="1186892"/>
            <a:ext cx="6921121" cy="2981289"/>
          </a:xfrm>
          <a:prstGeom prst="rect">
            <a:avLst/>
          </a:prstGeom>
        </p:spPr>
      </p:pic>
      <p:cxnSp>
        <p:nvCxnSpPr>
          <p:cNvPr id="11" name="직선 연결선 8">
            <a:extLst>
              <a:ext uri="{FF2B5EF4-FFF2-40B4-BE49-F238E27FC236}">
                <a16:creationId xmlns:a16="http://schemas.microsoft.com/office/drawing/2014/main" id="{B7188210-6311-25AA-C5E5-BE1EE9A843D6}"/>
              </a:ext>
            </a:extLst>
          </p:cNvPr>
          <p:cNvCxnSpPr>
            <a:cxnSpLocks/>
          </p:cNvCxnSpPr>
          <p:nvPr/>
        </p:nvCxnSpPr>
        <p:spPr>
          <a:xfrm>
            <a:off x="7283450" y="0"/>
            <a:ext cx="0" cy="382270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자유형: 도형 15">
            <a:extLst>
              <a:ext uri="{FF2B5EF4-FFF2-40B4-BE49-F238E27FC236}">
                <a16:creationId xmlns:a16="http://schemas.microsoft.com/office/drawing/2014/main" id="{E3CC6C8B-49C0-8654-04D8-7DD5D4CAC084}"/>
              </a:ext>
            </a:extLst>
          </p:cNvPr>
          <p:cNvSpPr/>
          <p:nvPr/>
        </p:nvSpPr>
        <p:spPr>
          <a:xfrm>
            <a:off x="5257835" y="8015863"/>
            <a:ext cx="2298665" cy="2704092"/>
          </a:xfrm>
          <a:custGeom>
            <a:avLst/>
            <a:gdLst>
              <a:gd name="connsiteX0" fmla="*/ 2273300 w 3080424"/>
              <a:gd name="connsiteY0" fmla="*/ 0 h 3623734"/>
              <a:gd name="connsiteX1" fmla="*/ 2949310 w 3080424"/>
              <a:gd name="connsiteY1" fmla="*/ 102203 h 3623734"/>
              <a:gd name="connsiteX2" fmla="*/ 3080424 w 3080424"/>
              <a:gd name="connsiteY2" fmla="*/ 150192 h 3623734"/>
              <a:gd name="connsiteX3" fmla="*/ 3080424 w 3080424"/>
              <a:gd name="connsiteY3" fmla="*/ 1473299 h 3623734"/>
              <a:gd name="connsiteX4" fmla="*/ 3077033 w 3080424"/>
              <a:gd name="connsiteY4" fmla="*/ 1469568 h 3623734"/>
              <a:gd name="connsiteX5" fmla="*/ 2273300 w 3080424"/>
              <a:gd name="connsiteY5" fmla="*/ 1136650 h 3623734"/>
              <a:gd name="connsiteX6" fmla="*/ 1136650 w 3080424"/>
              <a:gd name="connsiteY6" fmla="*/ 2273300 h 3623734"/>
              <a:gd name="connsiteX7" fmla="*/ 2273300 w 3080424"/>
              <a:gd name="connsiteY7" fmla="*/ 3409950 h 3623734"/>
              <a:gd name="connsiteX8" fmla="*/ 3077033 w 3080424"/>
              <a:gd name="connsiteY8" fmla="*/ 3077033 h 3623734"/>
              <a:gd name="connsiteX9" fmla="*/ 3080424 w 3080424"/>
              <a:gd name="connsiteY9" fmla="*/ 3073302 h 3623734"/>
              <a:gd name="connsiteX10" fmla="*/ 3080424 w 3080424"/>
              <a:gd name="connsiteY10" fmla="*/ 3623734 h 3623734"/>
              <a:gd name="connsiteX11" fmla="*/ 447626 w 3080424"/>
              <a:gd name="connsiteY11" fmla="*/ 3623734 h 3623734"/>
              <a:gd name="connsiteX12" fmla="*/ 388244 w 3080424"/>
              <a:gd name="connsiteY12" fmla="*/ 3544324 h 3623734"/>
              <a:gd name="connsiteX13" fmla="*/ 0 w 3080424"/>
              <a:gd name="connsiteY13" fmla="*/ 2273300 h 3623734"/>
              <a:gd name="connsiteX14" fmla="*/ 2273300 w 3080424"/>
              <a:gd name="connsiteY14" fmla="*/ 0 h 362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80424" h="3623734">
                <a:moveTo>
                  <a:pt x="2273300" y="0"/>
                </a:moveTo>
                <a:cubicBezTo>
                  <a:pt x="2508708" y="0"/>
                  <a:pt x="2735759" y="35782"/>
                  <a:pt x="2949310" y="102203"/>
                </a:cubicBezTo>
                <a:lnTo>
                  <a:pt x="3080424" y="150192"/>
                </a:lnTo>
                <a:lnTo>
                  <a:pt x="3080424" y="1473299"/>
                </a:lnTo>
                <a:lnTo>
                  <a:pt x="3077033" y="1469568"/>
                </a:lnTo>
                <a:cubicBezTo>
                  <a:pt x="2871340" y="1263874"/>
                  <a:pt x="2587177" y="1136650"/>
                  <a:pt x="2273300" y="1136650"/>
                </a:cubicBezTo>
                <a:cubicBezTo>
                  <a:pt x="1645546" y="1136650"/>
                  <a:pt x="1136650" y="1645546"/>
                  <a:pt x="1136650" y="2273300"/>
                </a:cubicBezTo>
                <a:cubicBezTo>
                  <a:pt x="1136650" y="2901054"/>
                  <a:pt x="1645546" y="3409950"/>
                  <a:pt x="2273300" y="3409950"/>
                </a:cubicBezTo>
                <a:cubicBezTo>
                  <a:pt x="2587177" y="3409950"/>
                  <a:pt x="2871340" y="3282726"/>
                  <a:pt x="3077033" y="3077033"/>
                </a:cubicBezTo>
                <a:lnTo>
                  <a:pt x="3080424" y="3073302"/>
                </a:lnTo>
                <a:lnTo>
                  <a:pt x="3080424" y="3623734"/>
                </a:lnTo>
                <a:lnTo>
                  <a:pt x="447626" y="3623734"/>
                </a:lnTo>
                <a:lnTo>
                  <a:pt x="388244" y="3544324"/>
                </a:lnTo>
                <a:cubicBezTo>
                  <a:pt x="143127" y="3181503"/>
                  <a:pt x="0" y="2744116"/>
                  <a:pt x="0" y="2273300"/>
                </a:cubicBezTo>
                <a:cubicBezTo>
                  <a:pt x="0" y="1017791"/>
                  <a:pt x="1017791" y="0"/>
                  <a:pt x="2273300" y="0"/>
                </a:cubicBezTo>
                <a:close/>
              </a:path>
            </a:pathLst>
          </a:custGeom>
          <a:gradFill>
            <a:gsLst>
              <a:gs pos="0">
                <a:srgbClr val="E7DBF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타원 9">
            <a:extLst>
              <a:ext uri="{FF2B5EF4-FFF2-40B4-BE49-F238E27FC236}">
                <a16:creationId xmlns:a16="http://schemas.microsoft.com/office/drawing/2014/main" id="{EB26E420-FE61-062F-4B42-F036E0737ACB}"/>
              </a:ext>
            </a:extLst>
          </p:cNvPr>
          <p:cNvSpPr/>
          <p:nvPr/>
        </p:nvSpPr>
        <p:spPr>
          <a:xfrm>
            <a:off x="4159250" y="7175500"/>
            <a:ext cx="1276149" cy="1276149"/>
          </a:xfrm>
          <a:prstGeom prst="ellipse">
            <a:avLst/>
          </a:prstGeom>
          <a:solidFill>
            <a:srgbClr val="DECFEC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연결선 8">
            <a:extLst>
              <a:ext uri="{FF2B5EF4-FFF2-40B4-BE49-F238E27FC236}">
                <a16:creationId xmlns:a16="http://schemas.microsoft.com/office/drawing/2014/main" id="{6A6F3FD7-0CC2-4106-37FB-A00AAA6B4D21}"/>
              </a:ext>
            </a:extLst>
          </p:cNvPr>
          <p:cNvCxnSpPr>
            <a:cxnSpLocks/>
          </p:cNvCxnSpPr>
          <p:nvPr/>
        </p:nvCxnSpPr>
        <p:spPr>
          <a:xfrm>
            <a:off x="6750050" y="0"/>
            <a:ext cx="0" cy="2222500"/>
          </a:xfrm>
          <a:prstGeom prst="line">
            <a:avLst/>
          </a:prstGeom>
          <a:ln w="101600">
            <a:solidFill>
              <a:srgbClr val="AC86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84963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사각형: 둥근 위쪽 모서리 102">
            <a:extLst>
              <a:ext uri="{FF2B5EF4-FFF2-40B4-BE49-F238E27FC236}">
                <a16:creationId xmlns:a16="http://schemas.microsoft.com/office/drawing/2014/main" id="{25E04C08-A9EA-BB7C-AC54-8FEF4EB68AA3}"/>
              </a:ext>
            </a:extLst>
          </p:cNvPr>
          <p:cNvSpPr/>
          <p:nvPr/>
        </p:nvSpPr>
        <p:spPr>
          <a:xfrm rot="5400000">
            <a:off x="3549129" y="2789160"/>
            <a:ext cx="2337595" cy="5285290"/>
          </a:xfrm>
          <a:prstGeom prst="roundRect">
            <a:avLst>
              <a:gd name="adj" fmla="val 4824"/>
            </a:avLst>
          </a:prstGeom>
          <a:gradFill>
            <a:gsLst>
              <a:gs pos="57000">
                <a:srgbClr val="EEEBFE"/>
              </a:gs>
              <a:gs pos="100000">
                <a:srgbClr val="F8E8EB">
                  <a:lumMod val="20000"/>
                  <a:lumOff val="80000"/>
                </a:srgbClr>
              </a:gs>
              <a:gs pos="0">
                <a:srgbClr val="DC8C95">
                  <a:lumMod val="10000"/>
                  <a:lumOff val="90000"/>
                </a:srgb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  <p:sp>
        <p:nvSpPr>
          <p:cNvPr id="98" name="object 4">
            <a:extLst>
              <a:ext uri="{FF2B5EF4-FFF2-40B4-BE49-F238E27FC236}">
                <a16:creationId xmlns:a16="http://schemas.microsoft.com/office/drawing/2014/main" id="{66C320C3-A600-3BCF-68D7-735C7D72303C}"/>
              </a:ext>
            </a:extLst>
          </p:cNvPr>
          <p:cNvSpPr/>
          <p:nvPr/>
        </p:nvSpPr>
        <p:spPr>
          <a:xfrm>
            <a:off x="1859978" y="1523804"/>
            <a:ext cx="45719" cy="8266100"/>
          </a:xfrm>
          <a:custGeom>
            <a:avLst/>
            <a:gdLst/>
            <a:ahLst/>
            <a:cxnLst/>
            <a:rect l="l" t="t" r="r" b="b"/>
            <a:pathLst>
              <a:path h="8018780">
                <a:moveTo>
                  <a:pt x="0" y="0"/>
                </a:moveTo>
                <a:lnTo>
                  <a:pt x="1" y="8018549"/>
                </a:lnTo>
              </a:path>
            </a:pathLst>
          </a:custGeom>
          <a:ln w="1314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5">
            <a:extLst>
              <a:ext uri="{FF2B5EF4-FFF2-40B4-BE49-F238E27FC236}">
                <a16:creationId xmlns:a16="http://schemas.microsoft.com/office/drawing/2014/main" id="{81F8FAEE-1219-0451-8019-E31985A14098}"/>
              </a:ext>
            </a:extLst>
          </p:cNvPr>
          <p:cNvSpPr txBox="1"/>
          <p:nvPr/>
        </p:nvSpPr>
        <p:spPr>
          <a:xfrm>
            <a:off x="197345" y="7979791"/>
            <a:ext cx="153874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10">
                <a:solidFill>
                  <a:srgbClr val="8A87CF"/>
                </a:solidFill>
                <a:latin typeface="Book Antiqua" panose="02040602050305030304" pitchFamily="18" charset="0"/>
                <a:cs typeface="Calibri"/>
              </a:rPr>
              <a:t>Contact Information</a:t>
            </a:r>
          </a:p>
        </p:txBody>
      </p:sp>
      <p:sp>
        <p:nvSpPr>
          <p:cNvPr id="100" name="object 7">
            <a:extLst>
              <a:ext uri="{FF2B5EF4-FFF2-40B4-BE49-F238E27FC236}">
                <a16:creationId xmlns:a16="http://schemas.microsoft.com/office/drawing/2014/main" id="{68044B77-1AE0-30CA-B253-18845D9FA20F}"/>
              </a:ext>
            </a:extLst>
          </p:cNvPr>
          <p:cNvSpPr txBox="1"/>
          <p:nvPr/>
        </p:nvSpPr>
        <p:spPr>
          <a:xfrm>
            <a:off x="197345" y="8401448"/>
            <a:ext cx="1817882" cy="674544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332105">
              <a:lnSpc>
                <a:spcPts val="1300"/>
              </a:lnSpc>
              <a:spcBef>
                <a:spcPts val="160"/>
              </a:spcBef>
            </a:pPr>
            <a:r>
              <a:rPr lang="en-US" sz="1100" spc="-10" err="1">
                <a:solidFill>
                  <a:srgbClr val="3B3838"/>
                </a:solidFill>
                <a:uFill>
                  <a:solidFill>
                    <a:srgbClr val="3B3838"/>
                  </a:solidFill>
                </a:uFill>
                <a:latin typeface="Book Antiqua" panose="02040602050305030304" pitchFamily="18" charset="0"/>
                <a:cs typeface="Calibri"/>
              </a:rPr>
              <a:t>Boqii</a:t>
            </a:r>
            <a:r>
              <a:rPr lang="en-US" sz="1100" spc="-10">
                <a:solidFill>
                  <a:srgbClr val="3B3838"/>
                </a:solidFill>
                <a:uFill>
                  <a:solidFill>
                    <a:srgbClr val="3B3838"/>
                  </a:solidFill>
                </a:uFill>
                <a:latin typeface="Book Antiqua" panose="02040602050305030304" pitchFamily="18" charset="0"/>
                <a:cs typeface="Calibri"/>
              </a:rPr>
              <a:t> Holding Limited </a:t>
            </a:r>
            <a:r>
              <a:rPr sz="1100" spc="-10">
                <a:solidFill>
                  <a:srgbClr val="3B3838"/>
                </a:solidFill>
                <a:latin typeface="Book Antiqua" panose="02040602050305030304" pitchFamily="18" charset="0"/>
                <a:cs typeface="Calibri"/>
              </a:rPr>
              <a:t> </a:t>
            </a:r>
            <a:endParaRPr lang="en-US" sz="1100" spc="-10">
              <a:solidFill>
                <a:srgbClr val="3B3838"/>
              </a:solidFill>
              <a:latin typeface="Book Antiqua" panose="02040602050305030304" pitchFamily="18" charset="0"/>
              <a:cs typeface="Calibri"/>
            </a:endParaRPr>
          </a:p>
          <a:p>
            <a:pPr marL="12700">
              <a:lnSpc>
                <a:spcPts val="1240"/>
              </a:lnSpc>
            </a:pPr>
            <a:r>
              <a:rPr sz="1100" spc="-5">
                <a:solidFill>
                  <a:srgbClr val="3B3838"/>
                </a:solidFill>
                <a:latin typeface="Book Antiqua" panose="02040602050305030304" pitchFamily="18" charset="0"/>
                <a:cs typeface="Calibri"/>
              </a:rPr>
              <a:t>+86</a:t>
            </a:r>
            <a:r>
              <a:rPr sz="1100" spc="-65">
                <a:solidFill>
                  <a:srgbClr val="3B3838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lang="en-US" sz="1100" spc="-5">
                <a:solidFill>
                  <a:srgbClr val="3B3838"/>
                </a:solidFill>
                <a:latin typeface="Book Antiqua" panose="02040602050305030304" pitchFamily="18" charset="0"/>
                <a:cs typeface="Calibri"/>
              </a:rPr>
              <a:t>(21) 6882-6051</a:t>
            </a:r>
            <a:endParaRPr sz="1100">
              <a:latin typeface="Book Antiqua" panose="02040602050305030304" pitchFamily="18" charset="0"/>
              <a:cs typeface="Calibri"/>
            </a:endParaRPr>
          </a:p>
          <a:p>
            <a:pPr marL="12700">
              <a:lnSpc>
                <a:spcPts val="1310"/>
              </a:lnSpc>
            </a:pPr>
            <a:r>
              <a:rPr lang="en-US" sz="1100" u="sng" spc="-10">
                <a:solidFill>
                  <a:schemeClr val="accent1"/>
                </a:solidFill>
                <a:uFill>
                  <a:solidFill>
                    <a:srgbClr val="3B3838"/>
                  </a:solidFill>
                </a:uFill>
                <a:latin typeface="Book Antiqua" panose="02040602050305030304" pitchFamily="18" charset="0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ir@boqii.com</a:t>
            </a:r>
            <a:endParaRPr lang="en-US" sz="1100" u="sng" spc="-10">
              <a:solidFill>
                <a:schemeClr val="accent1"/>
              </a:solidFill>
              <a:uFill>
                <a:solidFill>
                  <a:srgbClr val="3B3838"/>
                </a:solidFill>
              </a:uFill>
              <a:latin typeface="Book Antiqua" panose="02040602050305030304" pitchFamily="18" charset="0"/>
              <a:cs typeface="Calibri"/>
            </a:endParaRPr>
          </a:p>
          <a:p>
            <a:pPr marL="12700">
              <a:lnSpc>
                <a:spcPts val="1310"/>
              </a:lnSpc>
            </a:pPr>
            <a:endParaRPr sz="1100">
              <a:latin typeface="Calibri"/>
              <a:cs typeface="Calibri"/>
            </a:endParaRPr>
          </a:p>
        </p:txBody>
      </p:sp>
      <p:sp>
        <p:nvSpPr>
          <p:cNvPr id="101" name="object 9">
            <a:extLst>
              <a:ext uri="{FF2B5EF4-FFF2-40B4-BE49-F238E27FC236}">
                <a16:creationId xmlns:a16="http://schemas.microsoft.com/office/drawing/2014/main" id="{3EF223DE-BFB7-E3DE-55E8-4EB5261EBD22}"/>
              </a:ext>
            </a:extLst>
          </p:cNvPr>
          <p:cNvSpPr txBox="1"/>
          <p:nvPr/>
        </p:nvSpPr>
        <p:spPr>
          <a:xfrm>
            <a:off x="1991706" y="1364947"/>
            <a:ext cx="5484844" cy="194175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180"/>
              </a:spcBef>
            </a:pPr>
            <a:r>
              <a:rPr sz="1400" b="1">
                <a:solidFill>
                  <a:srgbClr val="8A87CF"/>
                </a:solidFill>
                <a:latin typeface="Book Antiqua" panose="02040602050305030304" pitchFamily="18" charset="0"/>
              </a:rPr>
              <a:t>A</a:t>
            </a:r>
            <a:r>
              <a:rPr lang="en-US" sz="1400" b="1">
                <a:solidFill>
                  <a:srgbClr val="8A87CF"/>
                </a:solidFill>
                <a:latin typeface="Book Antiqua" panose="02040602050305030304" pitchFamily="18" charset="0"/>
              </a:rPr>
              <a:t>BOUT</a:t>
            </a:r>
          </a:p>
          <a:p>
            <a:pPr algn="just">
              <a:lnSpc>
                <a:spcPct val="100000"/>
              </a:lnSpc>
              <a:spcBef>
                <a:spcPts val="180"/>
              </a:spcBef>
            </a:pPr>
            <a:endParaRPr sz="500" b="1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 marL="12700" marR="5080" algn="just">
              <a:lnSpc>
                <a:spcPct val="104299"/>
              </a:lnSpc>
              <a:spcBef>
                <a:spcPts val="20"/>
              </a:spcBef>
            </a:pPr>
            <a:r>
              <a:rPr lang="en-US" sz="1200" b="1" spc="10" err="1">
                <a:latin typeface="Book Antiqua" panose="02040602050305030304" pitchFamily="18" charset="0"/>
                <a:cs typeface="Calibri"/>
              </a:rPr>
              <a:t>Boqii</a:t>
            </a:r>
            <a:r>
              <a:rPr lang="en-US" sz="1200" b="1" spc="10">
                <a:latin typeface="Book Antiqua" panose="02040602050305030304" pitchFamily="18" charset="0"/>
                <a:cs typeface="Calibri"/>
              </a:rPr>
              <a:t> Holding Limited (NYSE: BQ) </a:t>
            </a:r>
            <a:r>
              <a:rPr lang="en-US" sz="1100">
                <a:latin typeface="Book Antiqua" panose="02040602050305030304" pitchFamily="18" charset="0"/>
              </a:rPr>
              <a:t>is a leading pet-focused platform in China. We are the leading online destination for pet products and supplies in China with our broad selection of high-quality products including global leading brands, local emerging brands, and our own private label, </a:t>
            </a:r>
            <a:r>
              <a:rPr lang="en-US" sz="1100" err="1">
                <a:latin typeface="Book Antiqua" panose="02040602050305030304" pitchFamily="18" charset="0"/>
              </a:rPr>
              <a:t>Yoken</a:t>
            </a:r>
            <a:r>
              <a:rPr lang="en-US" sz="1100">
                <a:latin typeface="Book Antiqua" panose="02040602050305030304" pitchFamily="18" charset="0"/>
              </a:rPr>
              <a:t> and </a:t>
            </a:r>
            <a:r>
              <a:rPr lang="en-US" sz="1100" err="1">
                <a:latin typeface="Book Antiqua" panose="02040602050305030304" pitchFamily="18" charset="0"/>
              </a:rPr>
              <a:t>Mocare</a:t>
            </a:r>
            <a:r>
              <a:rPr lang="en-US" sz="1100">
                <a:latin typeface="Book Antiqua" panose="02040602050305030304" pitchFamily="18" charset="0"/>
              </a:rPr>
              <a:t>, offered at competitive prices. Our online sales platforms, including </a:t>
            </a:r>
            <a:r>
              <a:rPr lang="en-US" sz="1100" err="1">
                <a:latin typeface="Book Antiqua" panose="02040602050305030304" pitchFamily="18" charset="0"/>
              </a:rPr>
              <a:t>Boqii</a:t>
            </a:r>
            <a:r>
              <a:rPr lang="en-US" sz="1100">
                <a:latin typeface="Book Antiqua" panose="02040602050305030304" pitchFamily="18" charset="0"/>
              </a:rPr>
              <a:t> Mall and our flagship stores on third-party e-commerce platforms, provide customers with convenient access to a wide selection of high-quality pet products and an engaging and personalized shopping experience. Our </a:t>
            </a:r>
            <a:r>
              <a:rPr lang="en-US" sz="1100" err="1">
                <a:latin typeface="Book Antiqua" panose="02040602050305030304" pitchFamily="18" charset="0"/>
              </a:rPr>
              <a:t>Boqii</a:t>
            </a:r>
            <a:r>
              <a:rPr lang="en-US" sz="1100">
                <a:latin typeface="Book Antiqua" panose="02040602050305030304" pitchFamily="18" charset="0"/>
              </a:rPr>
              <a:t> Community provides an informative and interactive content platform for users to share their knowledge and love for pets.</a:t>
            </a:r>
            <a:endParaRPr lang="en-US" sz="1000">
              <a:latin typeface="Book Antiqua" panose="02040602050305030304" pitchFamily="18" charset="0"/>
            </a:endParaRPr>
          </a:p>
        </p:txBody>
      </p:sp>
      <p:sp>
        <p:nvSpPr>
          <p:cNvPr id="102" name="object 15">
            <a:extLst>
              <a:ext uri="{FF2B5EF4-FFF2-40B4-BE49-F238E27FC236}">
                <a16:creationId xmlns:a16="http://schemas.microsoft.com/office/drawing/2014/main" id="{981E09BB-EAFC-BEDC-08B8-88BEC7F2D6FC}"/>
              </a:ext>
            </a:extLst>
          </p:cNvPr>
          <p:cNvSpPr txBox="1"/>
          <p:nvPr/>
        </p:nvSpPr>
        <p:spPr>
          <a:xfrm>
            <a:off x="0" y="10391071"/>
            <a:ext cx="7556500" cy="197490"/>
          </a:xfrm>
          <a:prstGeom prst="rect">
            <a:avLst/>
          </a:prstGeom>
          <a:solidFill>
            <a:srgbClr val="B5BBD6"/>
          </a:solidFill>
          <a:ln w="9855">
            <a:noFill/>
          </a:ln>
        </p:spPr>
        <p:txBody>
          <a:bodyPr vert="horz" wrap="square" lIns="0" tIns="43180" rIns="0" bIns="0" rtlCol="0">
            <a:spAutoFit/>
          </a:bodyPr>
          <a:lstStyle/>
          <a:p>
            <a:pPr marL="94615" algn="ctr">
              <a:lnSpc>
                <a:spcPct val="100000"/>
              </a:lnSpc>
              <a:spcBef>
                <a:spcPts val="340"/>
              </a:spcBef>
              <a:tabLst>
                <a:tab pos="5270500" algn="l"/>
              </a:tabLst>
            </a:pPr>
            <a:r>
              <a:rPr lang="en-US" sz="1000" b="1" spc="5">
                <a:solidFill>
                  <a:srgbClr val="FFFFFF"/>
                </a:solidFill>
                <a:latin typeface="Book Antiqua" panose="02040602050305030304" pitchFamily="18" charset="0"/>
                <a:cs typeface="Calibri"/>
              </a:rPr>
              <a:t>BOQII HOLDING LIMITED</a:t>
            </a:r>
            <a:r>
              <a:rPr sz="1000" b="1" spc="10">
                <a:solidFill>
                  <a:srgbClr val="FFFFFF"/>
                </a:solidFill>
                <a:latin typeface="Book Antiqua" panose="02040602050305030304" pitchFamily="18" charset="0"/>
                <a:cs typeface="Calibri"/>
              </a:rPr>
              <a:t> FACTSHEET</a:t>
            </a:r>
            <a:r>
              <a:rPr sz="1000" b="1" spc="105">
                <a:solidFill>
                  <a:srgbClr val="FFFFFF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1000" b="1">
                <a:solidFill>
                  <a:srgbClr val="FFFFFF"/>
                </a:solidFill>
                <a:latin typeface="Book Antiqua" panose="02040602050305030304" pitchFamily="18" charset="0"/>
                <a:cs typeface="Calibri"/>
              </a:rPr>
              <a:t>–</a:t>
            </a:r>
            <a:r>
              <a:rPr sz="1000" b="1" spc="35">
                <a:solidFill>
                  <a:srgbClr val="FFFFFF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1000" b="1" spc="15">
                <a:solidFill>
                  <a:srgbClr val="FFFFFF"/>
                </a:solidFill>
                <a:latin typeface="Book Antiqua" panose="02040602050305030304" pitchFamily="18" charset="0"/>
                <a:cs typeface="Calibri"/>
              </a:rPr>
              <a:t>20</a:t>
            </a:r>
            <a:r>
              <a:rPr lang="en-US" sz="1000" b="1" spc="15">
                <a:solidFill>
                  <a:schemeClr val="bg1"/>
                </a:solidFill>
                <a:latin typeface="Book Antiqua" panose="02040602050305030304" pitchFamily="18" charset="0"/>
                <a:cs typeface="Calibri"/>
              </a:rPr>
              <a:t>22                                                                       </a:t>
            </a:r>
            <a:r>
              <a:rPr lang="en-US" altLang="zh-CN" sz="1000" b="1" u="sng" spc="15">
                <a:solidFill>
                  <a:schemeClr val="bg1"/>
                </a:solidFill>
                <a:latin typeface="Book Antiqua" panose="02040602050305030304" pitchFamily="18" charset="0"/>
                <a:cs typeface="Calibri"/>
              </a:rPr>
              <a:t>http://ir.boqii.com/</a:t>
            </a:r>
            <a:r>
              <a:rPr sz="1000" b="1" spc="15">
                <a:solidFill>
                  <a:schemeClr val="bg1"/>
                </a:solidFill>
                <a:latin typeface="Book Antiqua" panose="02040602050305030304" pitchFamily="18" charset="0"/>
                <a:cs typeface="Calibri"/>
              </a:rPr>
              <a:t>	</a:t>
            </a:r>
            <a:endParaRPr sz="1000" b="1">
              <a:solidFill>
                <a:schemeClr val="bg1"/>
              </a:solidFill>
              <a:latin typeface="Book Antiqua" panose="02040602050305030304" pitchFamily="18" charset="0"/>
              <a:cs typeface="Calibri"/>
            </a:endParaRPr>
          </a:p>
        </p:txBody>
      </p:sp>
      <p:sp>
        <p:nvSpPr>
          <p:cNvPr id="103" name="TextBox 21">
            <a:extLst>
              <a:ext uri="{FF2B5EF4-FFF2-40B4-BE49-F238E27FC236}">
                <a16:creationId xmlns:a16="http://schemas.microsoft.com/office/drawing/2014/main" id="{74557A2B-9145-F437-73EB-2797C4055671}"/>
              </a:ext>
            </a:extLst>
          </p:cNvPr>
          <p:cNvSpPr txBox="1"/>
          <p:nvPr/>
        </p:nvSpPr>
        <p:spPr>
          <a:xfrm>
            <a:off x="197345" y="8177073"/>
            <a:ext cx="1304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spc="-10">
                <a:solidFill>
                  <a:srgbClr val="3B3838"/>
                </a:solidFill>
                <a:latin typeface="Book Antiqua" panose="02040602050305030304" pitchFamily="18" charset="0"/>
                <a:cs typeface="Calibri"/>
              </a:rPr>
              <a:t>China</a:t>
            </a:r>
          </a:p>
        </p:txBody>
      </p:sp>
      <p:sp>
        <p:nvSpPr>
          <p:cNvPr id="104" name="Title 12">
            <a:extLst>
              <a:ext uri="{FF2B5EF4-FFF2-40B4-BE49-F238E27FC236}">
                <a16:creationId xmlns:a16="http://schemas.microsoft.com/office/drawing/2014/main" id="{3C63C0B4-BDE8-1D45-D6F5-72ADB55C885B}"/>
              </a:ext>
            </a:extLst>
          </p:cNvPr>
          <p:cNvSpPr txBox="1">
            <a:spLocks/>
          </p:cNvSpPr>
          <p:nvPr/>
        </p:nvSpPr>
        <p:spPr>
          <a:xfrm>
            <a:off x="2559050" y="359202"/>
            <a:ext cx="4648200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808080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2700" u="sng" kern="0">
                <a:solidFill>
                  <a:srgbClr val="8A87CF"/>
                </a:solidFill>
                <a:latin typeface="Book Antiqua" panose="02040602050305030304" pitchFamily="18" charset="0"/>
              </a:rPr>
              <a:t>INVESTOR FACTSHEET</a:t>
            </a:r>
          </a:p>
        </p:txBody>
      </p:sp>
      <p:pic>
        <p:nvPicPr>
          <p:cNvPr id="105" name="图片 104">
            <a:extLst>
              <a:ext uri="{FF2B5EF4-FFF2-40B4-BE49-F238E27FC236}">
                <a16:creationId xmlns:a16="http://schemas.microsoft.com/office/drawing/2014/main" id="{45954BA7-10F3-AF47-5239-0AE3CB8B30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5001"/>
          <a:stretch/>
        </p:blipFill>
        <p:spPr>
          <a:xfrm>
            <a:off x="-336550" y="-289184"/>
            <a:ext cx="3239379" cy="1395370"/>
          </a:xfrm>
          <a:prstGeom prst="rect">
            <a:avLst/>
          </a:prstGeom>
        </p:spPr>
      </p:pic>
      <p:sp>
        <p:nvSpPr>
          <p:cNvPr id="106" name="object 2">
            <a:extLst>
              <a:ext uri="{FF2B5EF4-FFF2-40B4-BE49-F238E27FC236}">
                <a16:creationId xmlns:a16="http://schemas.microsoft.com/office/drawing/2014/main" id="{A50F7AFA-48B5-284F-BBF4-2AE90B030246}"/>
              </a:ext>
            </a:extLst>
          </p:cNvPr>
          <p:cNvSpPr txBox="1"/>
          <p:nvPr/>
        </p:nvSpPr>
        <p:spPr>
          <a:xfrm>
            <a:off x="250063" y="1439792"/>
            <a:ext cx="1318181" cy="197490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>
                <a:solidFill>
                  <a:srgbClr val="8A87CF"/>
                </a:solidFill>
                <a:latin typeface="Book Antiqua" panose="02040602050305030304" pitchFamily="18" charset="0"/>
                <a:cs typeface="Calibri"/>
              </a:rPr>
              <a:t>Stock</a:t>
            </a:r>
            <a:r>
              <a:rPr sz="1200" b="1" spc="-20">
                <a:solidFill>
                  <a:srgbClr val="8A87CF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1200" b="1" spc="10">
                <a:solidFill>
                  <a:srgbClr val="8A87CF"/>
                </a:solidFill>
                <a:latin typeface="Book Antiqua" panose="02040602050305030304" pitchFamily="18" charset="0"/>
                <a:cs typeface="Calibri"/>
              </a:rPr>
              <a:t>Information</a:t>
            </a:r>
            <a:endParaRPr sz="1200">
              <a:solidFill>
                <a:srgbClr val="8A87CF"/>
              </a:solidFill>
              <a:latin typeface="Book Antiqua" panose="02040602050305030304" pitchFamily="18" charset="0"/>
              <a:cs typeface="Calibri"/>
            </a:endParaRPr>
          </a:p>
        </p:txBody>
      </p:sp>
      <p:sp>
        <p:nvSpPr>
          <p:cNvPr id="107" name="object 3">
            <a:extLst>
              <a:ext uri="{FF2B5EF4-FFF2-40B4-BE49-F238E27FC236}">
                <a16:creationId xmlns:a16="http://schemas.microsoft.com/office/drawing/2014/main" id="{274E28AB-EC88-21C0-9609-9423AA528ED9}"/>
              </a:ext>
            </a:extLst>
          </p:cNvPr>
          <p:cNvSpPr txBox="1"/>
          <p:nvPr/>
        </p:nvSpPr>
        <p:spPr>
          <a:xfrm>
            <a:off x="250063" y="1693875"/>
            <a:ext cx="1553445" cy="1433726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">
                <a:solidFill>
                  <a:srgbClr val="8A87CF"/>
                </a:solidFill>
                <a:latin typeface="Book Antiqua" panose="02040602050305030304" pitchFamily="18" charset="0"/>
                <a:cs typeface="Calibri"/>
              </a:rPr>
              <a:t>(as of </a:t>
            </a:r>
            <a:r>
              <a:rPr lang="en-US" sz="1000" b="1" spc="5">
                <a:solidFill>
                  <a:srgbClr val="8A87CF"/>
                </a:solidFill>
                <a:latin typeface="Book Antiqua" panose="02040602050305030304" pitchFamily="18" charset="0"/>
                <a:cs typeface="Calibri"/>
              </a:rPr>
              <a:t>September</a:t>
            </a:r>
            <a:r>
              <a:rPr lang="en-US" altLang="zh-CN" sz="1000" b="1" spc="5">
                <a:solidFill>
                  <a:srgbClr val="8A87CF"/>
                </a:solidFill>
                <a:latin typeface="Book Antiqua" panose="02040602050305030304" pitchFamily="18" charset="0"/>
                <a:cs typeface="Calibri"/>
              </a:rPr>
              <a:t> 30</a:t>
            </a:r>
            <a:r>
              <a:rPr sz="1000" b="1" spc="15">
                <a:solidFill>
                  <a:srgbClr val="8A87CF"/>
                </a:solidFill>
                <a:latin typeface="Book Antiqua" panose="02040602050305030304" pitchFamily="18" charset="0"/>
                <a:cs typeface="Calibri"/>
              </a:rPr>
              <a:t>,</a:t>
            </a:r>
            <a:r>
              <a:rPr lang="zh-CN" altLang="en-US" sz="1000" b="1" spc="15">
                <a:solidFill>
                  <a:srgbClr val="8A87CF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1000" b="1" spc="15">
                <a:solidFill>
                  <a:srgbClr val="8A87CF"/>
                </a:solidFill>
                <a:latin typeface="Book Antiqua" panose="02040602050305030304" pitchFamily="18" charset="0"/>
                <a:cs typeface="Calibri"/>
              </a:rPr>
              <a:t>20</a:t>
            </a:r>
            <a:r>
              <a:rPr lang="en-US" sz="1000" b="1" spc="15">
                <a:solidFill>
                  <a:srgbClr val="8A87CF"/>
                </a:solidFill>
                <a:latin typeface="Book Antiqua" panose="02040602050305030304" pitchFamily="18" charset="0"/>
                <a:cs typeface="Calibri"/>
              </a:rPr>
              <a:t>22</a:t>
            </a:r>
            <a:r>
              <a:rPr sz="1000" b="1" spc="15">
                <a:solidFill>
                  <a:srgbClr val="8A87CF"/>
                </a:solidFill>
                <a:latin typeface="Book Antiqua" panose="02040602050305030304" pitchFamily="18" charset="0"/>
                <a:cs typeface="Calibri"/>
              </a:rPr>
              <a:t>)</a:t>
            </a:r>
            <a:endParaRPr sz="1000">
              <a:solidFill>
                <a:srgbClr val="8A87CF"/>
              </a:solidFill>
              <a:latin typeface="Book Antiqua" panose="02040602050305030304" pitchFamily="18" charset="0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Calibri"/>
              <a:cs typeface="Calibri"/>
            </a:endParaRPr>
          </a:p>
          <a:p>
            <a:pPr marL="12700" marR="885190">
              <a:lnSpc>
                <a:spcPts val="1210"/>
              </a:lnSpc>
              <a:spcBef>
                <a:spcPts val="5"/>
              </a:spcBef>
            </a:pPr>
            <a:r>
              <a:rPr sz="1100" spc="-10">
                <a:latin typeface="Book Antiqua" panose="02040602050305030304" pitchFamily="18" charset="0"/>
                <a:cs typeface="Calibri"/>
              </a:rPr>
              <a:t>E</a:t>
            </a:r>
            <a:r>
              <a:rPr sz="1100" spc="-15">
                <a:latin typeface="Book Antiqua" panose="02040602050305030304" pitchFamily="18" charset="0"/>
                <a:cs typeface="Calibri"/>
              </a:rPr>
              <a:t>x</a:t>
            </a:r>
            <a:r>
              <a:rPr sz="1100">
                <a:latin typeface="Book Antiqua" panose="02040602050305030304" pitchFamily="18" charset="0"/>
                <a:cs typeface="Calibri"/>
              </a:rPr>
              <a:t>c</a:t>
            </a:r>
            <a:r>
              <a:rPr sz="1100" spc="-10">
                <a:latin typeface="Book Antiqua" panose="02040602050305030304" pitchFamily="18" charset="0"/>
                <a:cs typeface="Calibri"/>
              </a:rPr>
              <a:t>ha</a:t>
            </a:r>
            <a:r>
              <a:rPr lang="en-US" sz="1100" spc="-10">
                <a:latin typeface="Book Antiqua" panose="02040602050305030304" pitchFamily="18" charset="0"/>
                <a:cs typeface="Calibri"/>
              </a:rPr>
              <a:t>n</a:t>
            </a:r>
            <a:r>
              <a:rPr lang="en-US" sz="1100" spc="-5">
                <a:latin typeface="Book Antiqua" panose="02040602050305030304" pitchFamily="18" charset="0"/>
                <a:cs typeface="Calibri"/>
              </a:rPr>
              <a:t>ge:</a:t>
            </a:r>
            <a:r>
              <a:rPr sz="1100">
                <a:latin typeface="Book Antiqua" panose="02040602050305030304" pitchFamily="18" charset="0"/>
                <a:cs typeface="Calibri"/>
              </a:rPr>
              <a:t> </a:t>
            </a:r>
            <a:r>
              <a:rPr lang="en-US" sz="1100" spc="-5">
                <a:solidFill>
                  <a:srgbClr val="767171"/>
                </a:solidFill>
                <a:latin typeface="Book Antiqua" panose="02040602050305030304" pitchFamily="18" charset="0"/>
                <a:cs typeface="Calibri"/>
              </a:rPr>
              <a:t>NYSE</a:t>
            </a:r>
            <a:endParaRPr sz="1100" spc="-5">
              <a:solidFill>
                <a:srgbClr val="767171"/>
              </a:solidFill>
              <a:latin typeface="Book Antiqua" panose="02040602050305030304" pitchFamily="18" charset="0"/>
              <a:cs typeface="Calibri"/>
            </a:endParaRPr>
          </a:p>
          <a:p>
            <a:pPr marL="12700">
              <a:lnSpc>
                <a:spcPts val="1210"/>
              </a:lnSpc>
              <a:spcBef>
                <a:spcPts val="790"/>
              </a:spcBef>
            </a:pPr>
            <a:r>
              <a:rPr sz="1100" spc="-10">
                <a:latin typeface="Book Antiqua" panose="02040602050305030304" pitchFamily="18" charset="0"/>
                <a:cs typeface="Calibri"/>
              </a:rPr>
              <a:t>Ticker</a:t>
            </a:r>
            <a:r>
              <a:rPr sz="1100" spc="-20">
                <a:latin typeface="Book Antiqua" panose="02040602050305030304" pitchFamily="18" charset="0"/>
                <a:cs typeface="Calibri"/>
              </a:rPr>
              <a:t> </a:t>
            </a:r>
            <a:r>
              <a:rPr sz="1100" spc="-10">
                <a:latin typeface="Book Antiqua" panose="02040602050305030304" pitchFamily="18" charset="0"/>
                <a:cs typeface="Calibri"/>
              </a:rPr>
              <a:t>Symbol:</a:t>
            </a:r>
            <a:endParaRPr sz="1100">
              <a:latin typeface="Book Antiqua" panose="02040602050305030304" pitchFamily="18" charset="0"/>
              <a:cs typeface="Calibri"/>
            </a:endParaRPr>
          </a:p>
          <a:p>
            <a:pPr marL="12700">
              <a:lnSpc>
                <a:spcPts val="1210"/>
              </a:lnSpc>
            </a:pPr>
            <a:r>
              <a:rPr lang="en-US" sz="1100" spc="-5" err="1">
                <a:solidFill>
                  <a:srgbClr val="767171"/>
                </a:solidFill>
                <a:latin typeface="Book Antiqua" panose="02040602050305030304" pitchFamily="18" charset="0"/>
                <a:cs typeface="Calibri"/>
              </a:rPr>
              <a:t>BQ</a:t>
            </a:r>
            <a:endParaRPr sz="1100">
              <a:latin typeface="Book Antiqua" panose="02040602050305030304" pitchFamily="18" charset="0"/>
              <a:cs typeface="Calibri"/>
            </a:endParaRPr>
          </a:p>
          <a:p>
            <a:pPr marL="12700">
              <a:lnSpc>
                <a:spcPts val="1165"/>
              </a:lnSpc>
              <a:spcBef>
                <a:spcPts val="770"/>
              </a:spcBef>
            </a:pPr>
            <a:r>
              <a:rPr lang="en-US" altLang="zh-CN" sz="1100" spc="-10">
                <a:latin typeface="Book Antiqua" panose="02040602050305030304" pitchFamily="18" charset="0"/>
                <a:cs typeface="Calibri"/>
              </a:rPr>
              <a:t>Shares</a:t>
            </a:r>
            <a:r>
              <a:rPr lang="en-US" altLang="zh-CN" sz="1100" spc="-15">
                <a:latin typeface="Book Antiqua" panose="02040602050305030304" pitchFamily="18" charset="0"/>
                <a:cs typeface="Calibri"/>
              </a:rPr>
              <a:t> </a:t>
            </a:r>
            <a:r>
              <a:rPr lang="en-US" altLang="zh-CN" sz="1100" spc="-10">
                <a:latin typeface="Book Antiqua" panose="02040602050305030304" pitchFamily="18" charset="0"/>
                <a:cs typeface="Calibri"/>
              </a:rPr>
              <a:t>Outstanding:</a:t>
            </a:r>
            <a:endParaRPr lang="en-US" altLang="zh-CN" sz="1100">
              <a:latin typeface="Book Antiqua" panose="02040602050305030304" pitchFamily="18" charset="0"/>
              <a:cs typeface="Calibri"/>
            </a:endParaRPr>
          </a:p>
          <a:p>
            <a:pPr marL="12700">
              <a:lnSpc>
                <a:spcPts val="1165"/>
              </a:lnSpc>
            </a:pPr>
            <a:r>
              <a:rPr lang="en-US" altLang="zh-CN" sz="1100" spc="-10">
                <a:solidFill>
                  <a:srgbClr val="767171"/>
                </a:solidFill>
                <a:highlight>
                  <a:srgbClr val="FFFF00"/>
                </a:highlight>
                <a:latin typeface="Book Antiqua" panose="02040602050305030304" pitchFamily="18" charset="0"/>
                <a:cs typeface="Calibri"/>
              </a:rPr>
              <a:t>15.28 million (ADS)</a:t>
            </a:r>
            <a:endParaRPr lang="en-US" altLang="zh-CN" sz="1100">
              <a:highlight>
                <a:srgbClr val="FFFF00"/>
              </a:highlight>
              <a:latin typeface="Book Antiqua" panose="02040602050305030304" pitchFamily="18" charset="0"/>
              <a:cs typeface="Calibri"/>
            </a:endParaRPr>
          </a:p>
        </p:txBody>
      </p:sp>
      <p:sp>
        <p:nvSpPr>
          <p:cNvPr id="108" name="object 14">
            <a:extLst>
              <a:ext uri="{FF2B5EF4-FFF2-40B4-BE49-F238E27FC236}">
                <a16:creationId xmlns:a16="http://schemas.microsoft.com/office/drawing/2014/main" id="{93713B94-90D3-8295-A2B2-119D8AB391C0}"/>
              </a:ext>
            </a:extLst>
          </p:cNvPr>
          <p:cNvSpPr txBox="1"/>
          <p:nvPr/>
        </p:nvSpPr>
        <p:spPr>
          <a:xfrm>
            <a:off x="2174529" y="5526014"/>
            <a:ext cx="1815163" cy="695223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293489" marR="4128" indent="-285750" algn="l">
              <a:spcBef>
                <a:spcPts val="81"/>
              </a:spcBef>
              <a:buSzPct val="50000"/>
              <a:buFont typeface="Wingdings" panose="05000000000000000000" pitchFamily="2" charset="2"/>
              <a:buChar char="u"/>
            </a:pPr>
            <a:r>
              <a:rPr lang="en-US" sz="1050" spc="-4">
                <a:latin typeface="Book Antiqua" panose="02040602050305030304" pitchFamily="18" charset="0"/>
                <a:cs typeface="Arial" panose="020B0604020202020204" pitchFamily="34" charset="0"/>
              </a:rPr>
              <a:t>Food </a:t>
            </a:r>
            <a:r>
              <a:rPr lang="en-US" altLang="zh-CN" sz="1050" spc="-4">
                <a:latin typeface="Book Antiqua" panose="02040602050305030304" pitchFamily="18" charset="0"/>
                <a:cs typeface="Arial" panose="020B0604020202020204" pitchFamily="34" charset="0"/>
              </a:rPr>
              <a:t>and</a:t>
            </a:r>
            <a:r>
              <a:rPr lang="zh-CN" altLang="en-US" sz="1050" spc="-4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US" sz="1050" spc="-4">
                <a:latin typeface="Book Antiqua" panose="02040602050305030304" pitchFamily="18" charset="0"/>
                <a:cs typeface="Arial" panose="020B0604020202020204" pitchFamily="34" charset="0"/>
              </a:rPr>
              <a:t>Treats</a:t>
            </a:r>
          </a:p>
          <a:p>
            <a:pPr marL="293489" marR="4128" indent="-285750" algn="l">
              <a:spcBef>
                <a:spcPts val="81"/>
              </a:spcBef>
              <a:buSzPct val="50000"/>
              <a:buFont typeface="Wingdings" panose="05000000000000000000" pitchFamily="2" charset="2"/>
              <a:buChar char="u"/>
            </a:pPr>
            <a:r>
              <a:rPr lang="en-US" altLang="zh-CN" sz="1050" spc="-4">
                <a:latin typeface="Book Antiqua" panose="02040602050305030304" pitchFamily="18" charset="0"/>
                <a:cs typeface="Arial" panose="020B0604020202020204" pitchFamily="34" charset="0"/>
              </a:rPr>
              <a:t>S</a:t>
            </a:r>
            <a:r>
              <a:rPr lang="en-US" sz="1050" spc="-4">
                <a:latin typeface="Book Antiqua" panose="02040602050305030304" pitchFamily="18" charset="0"/>
                <a:cs typeface="Arial" panose="020B0604020202020204" pitchFamily="34" charset="0"/>
              </a:rPr>
              <a:t>hampoos, </a:t>
            </a:r>
            <a:r>
              <a:rPr lang="en-US" altLang="zh-CN" sz="1050" spc="-4">
                <a:latin typeface="Book Antiqua" panose="02040602050305030304" pitchFamily="18" charset="0"/>
                <a:cs typeface="Arial" panose="020B0604020202020204" pitchFamily="34" charset="0"/>
              </a:rPr>
              <a:t>C</a:t>
            </a:r>
            <a:r>
              <a:rPr lang="en-US" sz="1050" spc="-4">
                <a:latin typeface="Book Antiqua" panose="02040602050305030304" pitchFamily="18" charset="0"/>
                <a:cs typeface="Arial" panose="020B0604020202020204" pitchFamily="34" charset="0"/>
              </a:rPr>
              <a:t>ages, </a:t>
            </a:r>
            <a:r>
              <a:rPr lang="en-US" altLang="zh-CN" sz="1050" spc="-4">
                <a:latin typeface="Book Antiqua" panose="02040602050305030304" pitchFamily="18" charset="0"/>
                <a:cs typeface="Arial" panose="020B0604020202020204" pitchFamily="34" charset="0"/>
              </a:rPr>
              <a:t>T</a:t>
            </a:r>
            <a:r>
              <a:rPr lang="en-US" sz="1050" spc="-4">
                <a:latin typeface="Book Antiqua" panose="02040602050305030304" pitchFamily="18" charset="0"/>
                <a:cs typeface="Arial" panose="020B0604020202020204" pitchFamily="34" charset="0"/>
              </a:rPr>
              <a:t>oys</a:t>
            </a:r>
            <a:r>
              <a:rPr lang="en-US" altLang="zh-CN" sz="1050" spc="-4">
                <a:latin typeface="Book Antiqua" panose="02040602050305030304" pitchFamily="18" charset="0"/>
                <a:cs typeface="Arial" panose="020B0604020202020204" pitchFamily="34" charset="0"/>
              </a:rPr>
              <a:t>…</a:t>
            </a:r>
            <a:endParaRPr lang="en-US" sz="1050" spc="-4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293489" marR="4128" indent="-285750" algn="l">
              <a:spcBef>
                <a:spcPts val="81"/>
              </a:spcBef>
              <a:buSzPct val="50000"/>
              <a:buFont typeface="Wingdings" panose="05000000000000000000" pitchFamily="2" charset="2"/>
              <a:buChar char="u"/>
            </a:pPr>
            <a:r>
              <a:rPr lang="en-US" altLang="zh-CN" sz="1050" spc="-4">
                <a:latin typeface="Book Antiqua" panose="02040602050305030304" pitchFamily="18" charset="0"/>
                <a:cs typeface="Arial" panose="020B0604020202020204" pitchFamily="34" charset="0"/>
              </a:rPr>
              <a:t>Nutritional Supplements </a:t>
            </a:r>
          </a:p>
          <a:p>
            <a:pPr marL="293489" marR="4128" indent="-285750" algn="l">
              <a:spcBef>
                <a:spcPts val="81"/>
              </a:spcBef>
              <a:buSzPct val="50000"/>
              <a:buFont typeface="Wingdings" panose="05000000000000000000" pitchFamily="2" charset="2"/>
              <a:buChar char="u"/>
            </a:pPr>
            <a:r>
              <a:rPr lang="en-US" altLang="zh-CN" sz="1050" spc="-4">
                <a:latin typeface="Book Antiqua" panose="02040602050305030304" pitchFamily="18" charset="0"/>
                <a:cs typeface="Arial" panose="020B0604020202020204" pitchFamily="34" charset="0"/>
              </a:rPr>
              <a:t>OTC</a:t>
            </a:r>
            <a:r>
              <a:rPr lang="zh-CN" altLang="en-US" sz="1050" spc="-4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US" altLang="zh-CN" sz="1050" spc="-4">
                <a:latin typeface="Book Antiqua" panose="02040602050305030304" pitchFamily="18" charset="0"/>
                <a:cs typeface="Arial" panose="020B0604020202020204" pitchFamily="34" charset="0"/>
              </a:rPr>
              <a:t>Pharmacy</a:t>
            </a:r>
          </a:p>
        </p:txBody>
      </p:sp>
      <p:sp>
        <p:nvSpPr>
          <p:cNvPr id="109" name="object 15">
            <a:extLst>
              <a:ext uri="{FF2B5EF4-FFF2-40B4-BE49-F238E27FC236}">
                <a16:creationId xmlns:a16="http://schemas.microsoft.com/office/drawing/2014/main" id="{07B7BC06-C916-C551-135A-C224D962272B}"/>
              </a:ext>
            </a:extLst>
          </p:cNvPr>
          <p:cNvSpPr txBox="1"/>
          <p:nvPr/>
        </p:nvSpPr>
        <p:spPr>
          <a:xfrm>
            <a:off x="4093750" y="5520978"/>
            <a:ext cx="1677442" cy="1205619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296069" marR="4128" indent="-285750" algn="l">
              <a:spcBef>
                <a:spcPts val="81"/>
              </a:spcBef>
              <a:buSzPct val="50000"/>
              <a:buFont typeface="Wingdings" panose="05000000000000000000" pitchFamily="2" charset="2"/>
              <a:buChar char="u"/>
            </a:pPr>
            <a:r>
              <a:rPr lang="en-US" altLang="zh-CN" sz="1050" spc="-12">
                <a:latin typeface="Book Antiqua" panose="02040602050305030304" pitchFamily="18" charset="0"/>
                <a:cs typeface="Arial" panose="020B0604020202020204" pitchFamily="34" charset="0"/>
              </a:rPr>
              <a:t>Pet</a:t>
            </a:r>
            <a:r>
              <a:rPr lang="zh-CN" altLang="en-US" sz="1050" spc="-12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US" altLang="zh-CN" sz="1050" spc="-12">
                <a:latin typeface="Book Antiqua" panose="02040602050305030304" pitchFamily="18" charset="0"/>
                <a:cs typeface="Arial" panose="020B0604020202020204" pitchFamily="34" charset="0"/>
              </a:rPr>
              <a:t>Adoption/Acquisition</a:t>
            </a:r>
            <a:endParaRPr lang="en-US" sz="1050" spc="-12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296069" marR="4128" indent="-285750" algn="l">
              <a:spcBef>
                <a:spcPts val="81"/>
              </a:spcBef>
              <a:buSzPct val="50000"/>
              <a:buFont typeface="Wingdings" panose="05000000000000000000" pitchFamily="2" charset="2"/>
              <a:buChar char="u"/>
            </a:pPr>
            <a:r>
              <a:rPr lang="en-US" sz="1050" spc="-12">
                <a:latin typeface="Book Antiqua" panose="02040602050305030304" pitchFamily="18" charset="0"/>
                <a:cs typeface="Arial" panose="020B0604020202020204" pitchFamily="34" charset="0"/>
              </a:rPr>
              <a:t>Grooming</a:t>
            </a:r>
          </a:p>
          <a:p>
            <a:pPr marL="296069" marR="4128" indent="-285750" algn="l">
              <a:spcBef>
                <a:spcPts val="81"/>
              </a:spcBef>
              <a:buSzPct val="50000"/>
              <a:buFont typeface="Wingdings" panose="05000000000000000000" pitchFamily="2" charset="2"/>
              <a:buChar char="u"/>
            </a:pPr>
            <a:r>
              <a:rPr lang="en-US" altLang="zh-CN" sz="1050" spc="-12">
                <a:latin typeface="Book Antiqua" panose="02040602050305030304" pitchFamily="18" charset="0"/>
                <a:cs typeface="Arial" panose="020B0604020202020204" pitchFamily="34" charset="0"/>
              </a:rPr>
              <a:t>Pet</a:t>
            </a:r>
            <a:r>
              <a:rPr lang="zh-CN" altLang="en-US" sz="1050" spc="-12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US" sz="1050" spc="-12">
                <a:latin typeface="Book Antiqua" panose="02040602050305030304" pitchFamily="18" charset="0"/>
                <a:cs typeface="Arial" panose="020B0604020202020204" pitchFamily="34" charset="0"/>
              </a:rPr>
              <a:t>Boarding</a:t>
            </a:r>
            <a:r>
              <a:rPr lang="en-US" altLang="zh-CN" sz="1050" spc="-12">
                <a:latin typeface="Book Antiqua" panose="02040602050305030304" pitchFamily="18" charset="0"/>
                <a:cs typeface="Arial" panose="020B0604020202020204" pitchFamily="34" charset="0"/>
              </a:rPr>
              <a:t>/Training</a:t>
            </a:r>
          </a:p>
          <a:p>
            <a:pPr marL="296069" marR="4128" indent="-285750" algn="l">
              <a:spcBef>
                <a:spcPts val="81"/>
              </a:spcBef>
              <a:buSzPct val="50000"/>
              <a:buFont typeface="Wingdings" panose="05000000000000000000" pitchFamily="2" charset="2"/>
              <a:buChar char="u"/>
            </a:pPr>
            <a:r>
              <a:rPr lang="en-US" altLang="zh-CN" sz="1050" spc="-4">
                <a:latin typeface="Book Antiqua" panose="02040602050305030304" pitchFamily="18" charset="0"/>
                <a:cs typeface="Arial" panose="020B0604020202020204" pitchFamily="34" charset="0"/>
              </a:rPr>
              <a:t>Veterinary</a:t>
            </a:r>
            <a:r>
              <a:rPr lang="zh-CN" altLang="en-US" sz="1050" spc="-4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US" altLang="zh-CN" sz="1050" spc="-4">
                <a:latin typeface="Book Antiqua" panose="02040602050305030304" pitchFamily="18" charset="0"/>
                <a:cs typeface="Arial" panose="020B0604020202020204" pitchFamily="34" charset="0"/>
              </a:rPr>
              <a:t>Services</a:t>
            </a:r>
            <a:endParaRPr lang="en-US" sz="1050" spc="-12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10319" marR="4128" algn="l">
              <a:spcBef>
                <a:spcPts val="81"/>
              </a:spcBef>
              <a:buSzPct val="50000"/>
            </a:pPr>
            <a:endParaRPr lang="en-US" sz="1050" spc="-12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10319" marR="4128" indent="3096" algn="l">
              <a:spcBef>
                <a:spcPts val="81"/>
              </a:spcBef>
            </a:pPr>
            <a:endParaRPr lang="en-US" sz="1050" spc="-12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110" name="object 16">
            <a:extLst>
              <a:ext uri="{FF2B5EF4-FFF2-40B4-BE49-F238E27FC236}">
                <a16:creationId xmlns:a16="http://schemas.microsoft.com/office/drawing/2014/main" id="{2BEFD10D-3C3D-C873-88AC-A9D4EA1A4D67}"/>
              </a:ext>
            </a:extLst>
          </p:cNvPr>
          <p:cNvSpPr txBox="1"/>
          <p:nvPr/>
        </p:nvSpPr>
        <p:spPr>
          <a:xfrm>
            <a:off x="6049298" y="5530156"/>
            <a:ext cx="1295399" cy="856805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296069" marR="4128" indent="-285750" algn="l">
              <a:spcBef>
                <a:spcPts val="81"/>
              </a:spcBef>
              <a:buSzPct val="50000"/>
              <a:buFont typeface="Wingdings" panose="05000000000000000000" pitchFamily="2" charset="2"/>
              <a:buChar char="u"/>
            </a:pPr>
            <a:r>
              <a:rPr lang="en-US" altLang="zh-CN" sz="1050" spc="-8">
                <a:latin typeface="Book Antiqua" panose="02040602050305030304" pitchFamily="18" charset="0"/>
                <a:cs typeface="Arial" panose="020B0604020202020204" pitchFamily="34" charset="0"/>
              </a:rPr>
              <a:t>Sharing </a:t>
            </a:r>
          </a:p>
          <a:p>
            <a:pPr marL="296069" marR="4128" indent="-285750" algn="l">
              <a:spcBef>
                <a:spcPts val="81"/>
              </a:spcBef>
              <a:buSzPct val="50000"/>
              <a:buFont typeface="Wingdings" panose="05000000000000000000" pitchFamily="2" charset="2"/>
              <a:buChar char="u"/>
            </a:pPr>
            <a:r>
              <a:rPr lang="en-US" altLang="zh-CN" sz="1050" spc="-8">
                <a:latin typeface="Book Antiqua" panose="02040602050305030304" pitchFamily="18" charset="0"/>
                <a:cs typeface="Arial" panose="020B0604020202020204" pitchFamily="34" charset="0"/>
              </a:rPr>
              <a:t>Educating</a:t>
            </a:r>
            <a:r>
              <a:rPr lang="en-US" sz="1050" spc="-8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</a:p>
          <a:p>
            <a:pPr marL="296069" marR="4128" indent="-285750" algn="l">
              <a:spcBef>
                <a:spcPts val="81"/>
              </a:spcBef>
              <a:buSzPct val="50000"/>
              <a:buFont typeface="Wingdings" panose="05000000000000000000" pitchFamily="2" charset="2"/>
              <a:buChar char="u"/>
            </a:pPr>
            <a:r>
              <a:rPr lang="en-US" sz="1050" spc="-8">
                <a:latin typeface="Book Antiqua" panose="02040602050305030304" pitchFamily="18" charset="0"/>
                <a:cs typeface="Arial" panose="020B0604020202020204" pitchFamily="34" charset="0"/>
              </a:rPr>
              <a:t>Social</a:t>
            </a:r>
            <a:r>
              <a:rPr lang="zh-CN" altLang="en-US" sz="1050" spc="-8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US" altLang="zh-CN" sz="1050" spc="-8">
                <a:latin typeface="Book Antiqua" panose="02040602050305030304" pitchFamily="18" charset="0"/>
                <a:cs typeface="Arial" panose="020B0604020202020204" pitchFamily="34" charset="0"/>
              </a:rPr>
              <a:t>Networking</a:t>
            </a:r>
            <a:endParaRPr lang="en-US" sz="1050" spc="-8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296069" marR="4128" indent="-285750" algn="l">
              <a:spcBef>
                <a:spcPts val="81"/>
              </a:spcBef>
              <a:buSzPct val="50000"/>
              <a:buFont typeface="Wingdings" panose="05000000000000000000" pitchFamily="2" charset="2"/>
              <a:buChar char="u"/>
            </a:pPr>
            <a:r>
              <a:rPr lang="en-US" altLang="zh-CN" sz="1050" spc="-8">
                <a:latin typeface="Book Antiqua" panose="02040602050305030304" pitchFamily="18" charset="0"/>
                <a:cs typeface="Arial" panose="020B0604020202020204" pitchFamily="34" charset="0"/>
              </a:rPr>
              <a:t>Promoting</a:t>
            </a:r>
            <a:endParaRPr lang="en-US" sz="1050" spc="-8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111" name="矩形 110">
            <a:extLst>
              <a:ext uri="{FF2B5EF4-FFF2-40B4-BE49-F238E27FC236}">
                <a16:creationId xmlns:a16="http://schemas.microsoft.com/office/drawing/2014/main" id="{33C7BD63-F680-EFCB-CD06-6D342823627E}"/>
              </a:ext>
            </a:extLst>
          </p:cNvPr>
          <p:cNvSpPr/>
          <p:nvPr/>
        </p:nvSpPr>
        <p:spPr>
          <a:xfrm>
            <a:off x="2265554" y="4531701"/>
            <a:ext cx="1828196" cy="67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803" marR="4128" indent="-2064">
              <a:spcBef>
                <a:spcPts val="81"/>
              </a:spcBef>
            </a:pPr>
            <a:r>
              <a:rPr lang="en-US" altLang="zh-CN" sz="1200" b="1" spc="-8">
                <a:latin typeface="Book Antiqua" panose="02040602050305030304" pitchFamily="18" charset="0"/>
                <a:cs typeface="Arial" panose="020B0604020202020204" pitchFamily="34" charset="0"/>
              </a:rPr>
              <a:t>High Frequency</a:t>
            </a:r>
          </a:p>
          <a:p>
            <a:pPr marL="9803" marR="4128" indent="-2064">
              <a:spcBef>
                <a:spcPts val="81"/>
              </a:spcBef>
            </a:pPr>
            <a:r>
              <a:rPr lang="en-US" altLang="zh-CN" sz="1200" b="1" spc="-8">
                <a:latin typeface="Book Antiqua" panose="02040602050305030304" pitchFamily="18" charset="0"/>
                <a:cs typeface="Arial" panose="020B0604020202020204" pitchFamily="34" charset="0"/>
              </a:rPr>
              <a:t>High Volume</a:t>
            </a:r>
          </a:p>
          <a:p>
            <a:pPr marL="9803" marR="4128" indent="-2064">
              <a:spcBef>
                <a:spcPts val="81"/>
              </a:spcBef>
            </a:pPr>
            <a:r>
              <a:rPr lang="en-US" altLang="zh-CN" sz="1200" b="1" spc="-8">
                <a:solidFill>
                  <a:srgbClr val="DC8C9B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Product</a:t>
            </a:r>
            <a:r>
              <a:rPr lang="zh-CN" altLang="en-US" sz="1200" b="1" spc="-8">
                <a:solidFill>
                  <a:srgbClr val="DC8C9B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US" altLang="zh-CN" sz="1200" b="1" spc="-8">
                <a:solidFill>
                  <a:srgbClr val="DC8C9B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Purchases</a:t>
            </a:r>
          </a:p>
        </p:txBody>
      </p:sp>
      <p:sp>
        <p:nvSpPr>
          <p:cNvPr id="112" name="矩形 111">
            <a:extLst>
              <a:ext uri="{FF2B5EF4-FFF2-40B4-BE49-F238E27FC236}">
                <a16:creationId xmlns:a16="http://schemas.microsoft.com/office/drawing/2014/main" id="{A7BD93B9-5997-5D45-C2F1-E8C21F046748}"/>
              </a:ext>
            </a:extLst>
          </p:cNvPr>
          <p:cNvSpPr/>
          <p:nvPr/>
        </p:nvSpPr>
        <p:spPr>
          <a:xfrm>
            <a:off x="4165604" y="4534812"/>
            <a:ext cx="1533734" cy="659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319" marR="4128" indent="3096">
              <a:spcBef>
                <a:spcPts val="81"/>
              </a:spcBef>
            </a:pPr>
            <a:r>
              <a:rPr lang="en-US" altLang="zh-CN" sz="1200" b="1" spc="-8">
                <a:latin typeface="Book Antiqua" panose="02040602050305030304" pitchFamily="18" charset="0"/>
                <a:cs typeface="Arial" panose="020B0604020202020204" pitchFamily="34" charset="0"/>
              </a:rPr>
              <a:t>Low Frequency </a:t>
            </a:r>
          </a:p>
          <a:p>
            <a:pPr marL="10319" marR="4128" indent="3096">
              <a:spcBef>
                <a:spcPts val="81"/>
              </a:spcBef>
            </a:pPr>
            <a:r>
              <a:rPr lang="en-US" altLang="zh-CN" sz="1200" b="1" spc="-8">
                <a:latin typeface="Book Antiqua" panose="02040602050305030304" pitchFamily="18" charset="0"/>
                <a:cs typeface="Arial" panose="020B0604020202020204" pitchFamily="34" charset="0"/>
              </a:rPr>
              <a:t>High Value-Added </a:t>
            </a:r>
            <a:r>
              <a:rPr lang="en-US" altLang="zh-CN" sz="1200" b="1" spc="-8">
                <a:solidFill>
                  <a:srgbClr val="DC8C9B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Services</a:t>
            </a:r>
          </a:p>
        </p:txBody>
      </p:sp>
      <p:sp>
        <p:nvSpPr>
          <p:cNvPr id="113" name="矩形 112">
            <a:extLst>
              <a:ext uri="{FF2B5EF4-FFF2-40B4-BE49-F238E27FC236}">
                <a16:creationId xmlns:a16="http://schemas.microsoft.com/office/drawing/2014/main" id="{567C860F-7F59-0321-9D1E-5B82DBB1640A}"/>
              </a:ext>
            </a:extLst>
          </p:cNvPr>
          <p:cNvSpPr/>
          <p:nvPr/>
        </p:nvSpPr>
        <p:spPr>
          <a:xfrm>
            <a:off x="5997498" y="4523421"/>
            <a:ext cx="1142999" cy="671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319" marR="4128" indent="516">
              <a:spcBef>
                <a:spcPts val="81"/>
              </a:spcBef>
            </a:pPr>
            <a:r>
              <a:rPr lang="en-US" altLang="zh-CN" sz="1200" b="1" spc="-8">
                <a:latin typeface="Book Antiqua" panose="02040602050305030304" pitchFamily="18" charset="0"/>
                <a:cs typeface="Arial" panose="020B0604020202020204" pitchFamily="34" charset="0"/>
              </a:rPr>
              <a:t>Trusted </a:t>
            </a:r>
          </a:p>
          <a:p>
            <a:pPr marL="10319" marR="4128" indent="516">
              <a:spcBef>
                <a:spcPts val="81"/>
              </a:spcBef>
            </a:pPr>
            <a:r>
              <a:rPr lang="en-US" altLang="zh-CN" sz="1200" b="1" spc="-8">
                <a:latin typeface="Book Antiqua" panose="02040602050305030304" pitchFamily="18" charset="0"/>
                <a:cs typeface="Arial" panose="020B0604020202020204" pitchFamily="34" charset="0"/>
              </a:rPr>
              <a:t>Online </a:t>
            </a:r>
          </a:p>
          <a:p>
            <a:pPr marL="10319" marR="4128" indent="516">
              <a:spcBef>
                <a:spcPts val="81"/>
              </a:spcBef>
            </a:pPr>
            <a:r>
              <a:rPr lang="en-US" altLang="zh-CN" sz="1200" b="1" spc="-8">
                <a:solidFill>
                  <a:srgbClr val="DC8C9B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Community</a:t>
            </a:r>
          </a:p>
        </p:txBody>
      </p:sp>
      <p:sp>
        <p:nvSpPr>
          <p:cNvPr id="114" name="object 9">
            <a:extLst>
              <a:ext uri="{FF2B5EF4-FFF2-40B4-BE49-F238E27FC236}">
                <a16:creationId xmlns:a16="http://schemas.microsoft.com/office/drawing/2014/main" id="{D8680795-FC9C-7DA3-897E-368F47F7D4D6}"/>
              </a:ext>
            </a:extLst>
          </p:cNvPr>
          <p:cNvSpPr txBox="1">
            <a:spLocks/>
          </p:cNvSpPr>
          <p:nvPr/>
        </p:nvSpPr>
        <p:spPr>
          <a:xfrm>
            <a:off x="1991706" y="3889845"/>
            <a:ext cx="5484844" cy="267091"/>
          </a:xfrm>
          <a:prstGeom prst="rect">
            <a:avLst/>
          </a:prstGeom>
        </p:spPr>
        <p:txBody>
          <a:bodyPr vert="horz" wrap="square" lIns="0" tIns="47465" rIns="0" bIns="0" numCol="1" rtlCol="0" anchor="t" anchorCtr="0" compatLnSpc="1">
            <a:prstTxWarp prst="textNoShape">
              <a:avLst/>
            </a:prstTxWarp>
            <a:spAutoFit/>
          </a:bodyPr>
          <a:lstStyle>
            <a:lvl1pPr>
              <a:defRPr sz="2500" b="1" i="0">
                <a:solidFill>
                  <a:srgbClr val="80808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0319" marR="4128" algn="ctr">
              <a:lnSpc>
                <a:spcPct val="89300"/>
              </a:lnSpc>
              <a:spcBef>
                <a:spcPts val="373"/>
              </a:spcBef>
            </a:pPr>
            <a:r>
              <a:rPr lang="en-US" sz="1400" kern="0" spc="-49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We are the </a:t>
            </a:r>
            <a:r>
              <a:rPr lang="en-US" sz="1600" kern="1200" spc="-8">
                <a:solidFill>
                  <a:srgbClr val="DC8C9B"/>
                </a:solidFill>
                <a:latin typeface="Book Antiqua" panose="02040602050305030304" pitchFamily="18" charset="0"/>
                <a:ea typeface="ヒラギノ角ゴ Pro W3" pitchFamily="124" charset="-128"/>
                <a:cs typeface="Arial" panose="020B0604020202020204" pitchFamily="34" charset="0"/>
              </a:rPr>
              <a:t>One-Stop Service Platform </a:t>
            </a:r>
            <a:r>
              <a:rPr lang="en-US" sz="1400" kern="0" spc="-49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for Pets and Pet Parents</a:t>
            </a:r>
          </a:p>
        </p:txBody>
      </p:sp>
      <p:sp>
        <p:nvSpPr>
          <p:cNvPr id="115" name="object 9">
            <a:extLst>
              <a:ext uri="{FF2B5EF4-FFF2-40B4-BE49-F238E27FC236}">
                <a16:creationId xmlns:a16="http://schemas.microsoft.com/office/drawing/2014/main" id="{3C2C0A90-D208-DF3C-0E0F-56224D1E9566}"/>
              </a:ext>
            </a:extLst>
          </p:cNvPr>
          <p:cNvSpPr txBox="1"/>
          <p:nvPr/>
        </p:nvSpPr>
        <p:spPr>
          <a:xfrm>
            <a:off x="1994280" y="3477329"/>
            <a:ext cx="5372041" cy="238527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0"/>
              </a:spcBef>
            </a:pPr>
            <a:r>
              <a:rPr lang="en-US" altLang="zh-CN" sz="1400" b="1">
                <a:solidFill>
                  <a:srgbClr val="8A87CF"/>
                </a:solidFill>
                <a:latin typeface="Book Antiqua" panose="02040602050305030304" pitchFamily="18" charset="0"/>
              </a:rPr>
              <a:t>WHO</a:t>
            </a:r>
            <a:r>
              <a:rPr lang="zh-CN" altLang="en-US" sz="1400" b="1">
                <a:solidFill>
                  <a:srgbClr val="8A87CF"/>
                </a:solidFill>
                <a:latin typeface="Book Antiqua" panose="02040602050305030304" pitchFamily="18" charset="0"/>
              </a:rPr>
              <a:t> </a:t>
            </a:r>
            <a:r>
              <a:rPr lang="en-US" altLang="zh-CN" sz="1400" b="1">
                <a:solidFill>
                  <a:srgbClr val="8A87CF"/>
                </a:solidFill>
                <a:latin typeface="Book Antiqua" panose="02040602050305030304" pitchFamily="18" charset="0"/>
              </a:rPr>
              <a:t>WE</a:t>
            </a:r>
            <a:r>
              <a:rPr lang="zh-CN" altLang="en-US" sz="1400" b="1">
                <a:solidFill>
                  <a:srgbClr val="8A87CF"/>
                </a:solidFill>
                <a:latin typeface="Book Antiqua" panose="02040602050305030304" pitchFamily="18" charset="0"/>
              </a:rPr>
              <a:t> </a:t>
            </a:r>
            <a:r>
              <a:rPr lang="en-US" altLang="zh-CN" sz="1400" b="1">
                <a:solidFill>
                  <a:srgbClr val="8A87CF"/>
                </a:solidFill>
                <a:latin typeface="Book Antiqua" panose="02040602050305030304" pitchFamily="18" charset="0"/>
              </a:rPr>
              <a:t>ARE</a:t>
            </a:r>
            <a:endParaRPr lang="en-US" sz="1400" b="1">
              <a:solidFill>
                <a:srgbClr val="8A87CF"/>
              </a:solidFill>
              <a:latin typeface="Book Antiqua" panose="02040602050305030304" pitchFamily="18" charset="0"/>
            </a:endParaRPr>
          </a:p>
        </p:txBody>
      </p:sp>
      <p:sp>
        <p:nvSpPr>
          <p:cNvPr id="116" name="object 9">
            <a:extLst>
              <a:ext uri="{FF2B5EF4-FFF2-40B4-BE49-F238E27FC236}">
                <a16:creationId xmlns:a16="http://schemas.microsoft.com/office/drawing/2014/main" id="{259FB00D-E968-81FC-5A29-5C7A12F16190}"/>
              </a:ext>
            </a:extLst>
          </p:cNvPr>
          <p:cNvSpPr txBox="1"/>
          <p:nvPr/>
        </p:nvSpPr>
        <p:spPr>
          <a:xfrm>
            <a:off x="1988531" y="6743798"/>
            <a:ext cx="5372041" cy="238527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0"/>
              </a:spcBef>
            </a:pPr>
            <a:r>
              <a:rPr lang="en-US" sz="1400" b="1">
                <a:solidFill>
                  <a:srgbClr val="8A87CF"/>
                </a:solidFill>
                <a:latin typeface="Book Antiqua" panose="02040602050305030304" pitchFamily="18" charset="0"/>
              </a:rPr>
              <a:t>BUSINESS MODEL</a:t>
            </a:r>
          </a:p>
        </p:txBody>
      </p:sp>
      <p:sp>
        <p:nvSpPr>
          <p:cNvPr id="117" name="任意多边形 30">
            <a:extLst>
              <a:ext uri="{FF2B5EF4-FFF2-40B4-BE49-F238E27FC236}">
                <a16:creationId xmlns:a16="http://schemas.microsoft.com/office/drawing/2014/main" id="{04A46789-C4ED-3E08-9A3D-E33D13DBC65F}"/>
              </a:ext>
            </a:extLst>
          </p:cNvPr>
          <p:cNvSpPr>
            <a:spLocks/>
          </p:cNvSpPr>
          <p:nvPr/>
        </p:nvSpPr>
        <p:spPr bwMode="auto">
          <a:xfrm rot="5213487">
            <a:off x="4623384" y="8594653"/>
            <a:ext cx="1725220" cy="1547066"/>
          </a:xfrm>
          <a:custGeom>
            <a:avLst/>
            <a:gdLst>
              <a:gd name="T0" fmla="*/ 0 w 2385637"/>
              <a:gd name="T1" fmla="*/ 297380 h 2173474"/>
              <a:gd name="T2" fmla="*/ 354401 w 2385637"/>
              <a:gd name="T3" fmla="*/ 12686 h 2173474"/>
              <a:gd name="T4" fmla="*/ 354414 w 2385637"/>
              <a:gd name="T5" fmla="*/ 12446 h 2173474"/>
              <a:gd name="T6" fmla="*/ 354668 w 2385637"/>
              <a:gd name="T7" fmla="*/ 12471 h 2173474"/>
              <a:gd name="T8" fmla="*/ 370193 w 2385637"/>
              <a:gd name="T9" fmla="*/ 0 h 2173474"/>
              <a:gd name="T10" fmla="*/ 369437 w 2385637"/>
              <a:gd name="T11" fmla="*/ 13924 h 2173474"/>
              <a:gd name="T12" fmla="*/ 434657 w 2385637"/>
              <a:gd name="T13" fmla="*/ 20339 h 2173474"/>
              <a:gd name="T14" fmla="*/ 2385439 w 2385637"/>
              <a:gd name="T15" fmla="*/ 2148492 h 2173474"/>
              <a:gd name="T16" fmla="*/ 2385637 w 2385637"/>
              <a:gd name="T17" fmla="*/ 2173474 h 2173474"/>
              <a:gd name="T18" fmla="*/ 2369869 w 2385637"/>
              <a:gd name="T19" fmla="*/ 2172618 h 2173474"/>
              <a:gd name="T20" fmla="*/ 2086456 w 2385637"/>
              <a:gd name="T21" fmla="*/ 1772471 h 2173474"/>
              <a:gd name="T22" fmla="*/ 1761374 w 2385637"/>
              <a:gd name="T23" fmla="*/ 2139572 h 2173474"/>
              <a:gd name="T24" fmla="*/ 1759067 w 2385637"/>
              <a:gd name="T25" fmla="*/ 2139447 h 2173474"/>
              <a:gd name="T26" fmla="*/ 1746088 w 2385637"/>
              <a:gd name="T27" fmla="*/ 2020129 h 2173474"/>
              <a:gd name="T28" fmla="*/ 333387 w 2385637"/>
              <a:gd name="T29" fmla="*/ 634638 h 2173474"/>
              <a:gd name="T30" fmla="*/ 320690 w 2385637"/>
              <a:gd name="T31" fmla="*/ 633429 h 2173474"/>
              <a:gd name="T32" fmla="*/ 321485 w 2385637"/>
              <a:gd name="T33" fmla="*/ 618780 h 2173474"/>
              <a:gd name="T34" fmla="*/ 0 w 2385637"/>
              <a:gd name="T35" fmla="*/ 297380 h 2173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85637" h="2173474">
                <a:moveTo>
                  <a:pt x="0" y="297380"/>
                </a:moveTo>
                <a:lnTo>
                  <a:pt x="354401" y="12686"/>
                </a:lnTo>
                <a:lnTo>
                  <a:pt x="354414" y="12446"/>
                </a:lnTo>
                <a:lnTo>
                  <a:pt x="354668" y="12471"/>
                </a:lnTo>
                <a:lnTo>
                  <a:pt x="370193" y="0"/>
                </a:lnTo>
                <a:lnTo>
                  <a:pt x="369437" y="13924"/>
                </a:lnTo>
                <a:lnTo>
                  <a:pt x="434657" y="20339"/>
                </a:lnTo>
                <a:cubicBezTo>
                  <a:pt x="1505641" y="177108"/>
                  <a:pt x="2322340" y="1069218"/>
                  <a:pt x="2385439" y="2148492"/>
                </a:cubicBezTo>
                <a:lnTo>
                  <a:pt x="2385637" y="2173474"/>
                </a:lnTo>
                <a:lnTo>
                  <a:pt x="2369869" y="2172618"/>
                </a:lnTo>
                <a:lnTo>
                  <a:pt x="2086456" y="1772471"/>
                </a:lnTo>
                <a:lnTo>
                  <a:pt x="1761374" y="2139572"/>
                </a:lnTo>
                <a:lnTo>
                  <a:pt x="1759067" y="2139447"/>
                </a:lnTo>
                <a:lnTo>
                  <a:pt x="1746088" y="2020129"/>
                </a:lnTo>
                <a:cubicBezTo>
                  <a:pt x="1632095" y="1306710"/>
                  <a:pt x="1062674" y="736717"/>
                  <a:pt x="333387" y="634638"/>
                </a:cubicBezTo>
                <a:lnTo>
                  <a:pt x="320690" y="633429"/>
                </a:lnTo>
                <a:lnTo>
                  <a:pt x="321485" y="618780"/>
                </a:lnTo>
                <a:lnTo>
                  <a:pt x="0" y="297380"/>
                </a:lnTo>
                <a:close/>
              </a:path>
            </a:pathLst>
          </a:custGeom>
          <a:solidFill>
            <a:srgbClr val="5C1C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4800">
              <a:solidFill>
                <a:srgbClr val="53565A"/>
              </a:solidFill>
              <a:latin typeface="Book Antiqua" panose="02040602050305030304" pitchFamily="18" charset="0"/>
            </a:endParaRPr>
          </a:p>
        </p:txBody>
      </p:sp>
      <p:sp>
        <p:nvSpPr>
          <p:cNvPr id="118" name="任意多边形 31">
            <a:extLst>
              <a:ext uri="{FF2B5EF4-FFF2-40B4-BE49-F238E27FC236}">
                <a16:creationId xmlns:a16="http://schemas.microsoft.com/office/drawing/2014/main" id="{100DC34A-643B-0093-035E-6B56EBCDBF4D}"/>
              </a:ext>
            </a:extLst>
          </p:cNvPr>
          <p:cNvSpPr>
            <a:spLocks/>
          </p:cNvSpPr>
          <p:nvPr/>
        </p:nvSpPr>
        <p:spPr bwMode="auto">
          <a:xfrm rot="15987081">
            <a:off x="2926357" y="7037706"/>
            <a:ext cx="1704214" cy="1687045"/>
          </a:xfrm>
          <a:custGeom>
            <a:avLst/>
            <a:gdLst>
              <a:gd name="T0" fmla="*/ 2354513 w 2356590"/>
              <a:gd name="T1" fmla="*/ 2370130 h 2370130"/>
              <a:gd name="T2" fmla="*/ 2352887 w 2356590"/>
              <a:gd name="T3" fmla="*/ 2370061 h 2370130"/>
              <a:gd name="T4" fmla="*/ 2070221 w 2356590"/>
              <a:gd name="T5" fmla="*/ 1964401 h 2370130"/>
              <a:gd name="T6" fmla="*/ 1732621 w 2356590"/>
              <a:gd name="T7" fmla="*/ 2339790 h 2370130"/>
              <a:gd name="T8" fmla="*/ 1731307 w 2356590"/>
              <a:gd name="T9" fmla="*/ 2174302 h 2370130"/>
              <a:gd name="T10" fmla="*/ 464391 w 2356590"/>
              <a:gd name="T11" fmla="*/ 654726 h 2370130"/>
              <a:gd name="T12" fmla="*/ 333444 w 2356590"/>
              <a:gd name="T13" fmla="*/ 629243 h 2370130"/>
              <a:gd name="T14" fmla="*/ 333222 w 2356590"/>
              <a:gd name="T15" fmla="*/ 632818 h 2370130"/>
              <a:gd name="T16" fmla="*/ 0 w 2356590"/>
              <a:gd name="T17" fmla="*/ 294527 h 2370130"/>
              <a:gd name="T18" fmla="*/ 372466 w 2356590"/>
              <a:gd name="T19" fmla="*/ 0 h 2370130"/>
              <a:gd name="T20" fmla="*/ 372048 w 2356590"/>
              <a:gd name="T21" fmla="*/ 6747 h 2370130"/>
              <a:gd name="T22" fmla="*/ 416146 w 2356590"/>
              <a:gd name="T23" fmla="*/ 11224 h 2370130"/>
              <a:gd name="T24" fmla="*/ 2354513 w 2356590"/>
              <a:gd name="T25" fmla="*/ 2370130 h 2370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56590" h="2370130">
                <a:moveTo>
                  <a:pt x="2354513" y="2370130"/>
                </a:moveTo>
                <a:lnTo>
                  <a:pt x="2352887" y="2370061"/>
                </a:lnTo>
                <a:lnTo>
                  <a:pt x="2070221" y="1964401"/>
                </a:lnTo>
                <a:lnTo>
                  <a:pt x="1732621" y="2339790"/>
                </a:lnTo>
                <a:lnTo>
                  <a:pt x="1731307" y="2174302"/>
                </a:lnTo>
                <a:cubicBezTo>
                  <a:pt x="1688428" y="1440911"/>
                  <a:pt x="1167602" y="826223"/>
                  <a:pt x="464391" y="654726"/>
                </a:cubicBezTo>
                <a:lnTo>
                  <a:pt x="333444" y="629243"/>
                </a:lnTo>
                <a:lnTo>
                  <a:pt x="333222" y="632818"/>
                </a:lnTo>
                <a:lnTo>
                  <a:pt x="0" y="294527"/>
                </a:lnTo>
                <a:lnTo>
                  <a:pt x="372466" y="0"/>
                </a:lnTo>
                <a:lnTo>
                  <a:pt x="372048" y="6747"/>
                </a:lnTo>
                <a:lnTo>
                  <a:pt x="416146" y="11224"/>
                </a:lnTo>
                <a:cubicBezTo>
                  <a:pt x="1556107" y="185404"/>
                  <a:pt x="2404224" y="1193468"/>
                  <a:pt x="2354513" y="2370130"/>
                </a:cubicBezTo>
                <a:close/>
              </a:path>
            </a:pathLst>
          </a:custGeom>
          <a:solidFill>
            <a:srgbClr val="8052A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4800">
              <a:solidFill>
                <a:srgbClr val="53565A"/>
              </a:solidFill>
              <a:latin typeface="Book Antiqua" panose="02040602050305030304" pitchFamily="18" charset="0"/>
            </a:endParaRPr>
          </a:p>
        </p:txBody>
      </p:sp>
      <p:sp>
        <p:nvSpPr>
          <p:cNvPr id="119" name="任意多边形 32">
            <a:extLst>
              <a:ext uri="{FF2B5EF4-FFF2-40B4-BE49-F238E27FC236}">
                <a16:creationId xmlns:a16="http://schemas.microsoft.com/office/drawing/2014/main" id="{CAABC327-CC06-537C-52F5-3DBDD95DC3CE}"/>
              </a:ext>
            </a:extLst>
          </p:cNvPr>
          <p:cNvSpPr>
            <a:spLocks/>
          </p:cNvSpPr>
          <p:nvPr/>
        </p:nvSpPr>
        <p:spPr bwMode="auto">
          <a:xfrm rot="16200000">
            <a:off x="4508882" y="6918571"/>
            <a:ext cx="1638079" cy="1759285"/>
          </a:xfrm>
          <a:custGeom>
            <a:avLst/>
            <a:gdLst>
              <a:gd name="T0" fmla="*/ 2265138 w 2265138"/>
              <a:gd name="T1" fmla="*/ 353522 h 2471620"/>
              <a:gd name="T2" fmla="*/ 2253902 w 2265138"/>
              <a:gd name="T3" fmla="*/ 353522 h 2471620"/>
              <a:gd name="T4" fmla="*/ 2251840 w 2265138"/>
              <a:gd name="T5" fmla="*/ 400774 h 2471620"/>
              <a:gd name="T6" fmla="*/ 8338 w 2265138"/>
              <a:gd name="T7" fmla="*/ 2471620 h 2471620"/>
              <a:gd name="T8" fmla="*/ 8109 w 2265138"/>
              <a:gd name="T9" fmla="*/ 2456683 h 2471620"/>
              <a:gd name="T10" fmla="*/ 387041 w 2265138"/>
              <a:gd name="T11" fmla="*/ 2156156 h 2471620"/>
              <a:gd name="T12" fmla="*/ 0 w 2265138"/>
              <a:gd name="T13" fmla="*/ 1849200 h 2471620"/>
              <a:gd name="T14" fmla="*/ 167994 w 2265138"/>
              <a:gd name="T15" fmla="*/ 1838182 h 2471620"/>
              <a:gd name="T16" fmla="*/ 1612178 w 2265138"/>
              <a:gd name="T17" fmla="*/ 485955 h 2471620"/>
              <a:gd name="T18" fmla="*/ 1632136 w 2265138"/>
              <a:gd name="T19" fmla="*/ 338634 h 2471620"/>
              <a:gd name="T20" fmla="*/ 1644455 w 2265138"/>
              <a:gd name="T21" fmla="*/ 338634 h 2471620"/>
              <a:gd name="T22" fmla="*/ 1948121 w 2265138"/>
              <a:gd name="T23" fmla="*/ 0 h 2471620"/>
              <a:gd name="T24" fmla="*/ 2251786 w 2265138"/>
              <a:gd name="T25" fmla="*/ 338633 h 2471620"/>
              <a:gd name="T26" fmla="*/ 2254552 w 2265138"/>
              <a:gd name="T27" fmla="*/ 338633 h 2471620"/>
              <a:gd name="T28" fmla="*/ 2254423 w 2265138"/>
              <a:gd name="T29" fmla="*/ 341574 h 2471620"/>
              <a:gd name="T30" fmla="*/ 2265138 w 2265138"/>
              <a:gd name="T31" fmla="*/ 353522 h 2471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65138" h="2471620">
                <a:moveTo>
                  <a:pt x="2265138" y="353522"/>
                </a:moveTo>
                <a:lnTo>
                  <a:pt x="2253902" y="353522"/>
                </a:lnTo>
                <a:lnTo>
                  <a:pt x="2251840" y="400774"/>
                </a:lnTo>
                <a:cubicBezTo>
                  <a:pt x="2143521" y="1548866"/>
                  <a:pt x="1185911" y="2453565"/>
                  <a:pt x="8338" y="2471620"/>
                </a:cubicBezTo>
                <a:lnTo>
                  <a:pt x="8109" y="2456683"/>
                </a:lnTo>
                <a:lnTo>
                  <a:pt x="387041" y="2156156"/>
                </a:lnTo>
                <a:lnTo>
                  <a:pt x="0" y="1849200"/>
                </a:lnTo>
                <a:lnTo>
                  <a:pt x="167994" y="1838182"/>
                </a:lnTo>
                <a:cubicBezTo>
                  <a:pt x="897705" y="1753189"/>
                  <a:pt x="1481415" y="1197866"/>
                  <a:pt x="1612178" y="485955"/>
                </a:cubicBezTo>
                <a:lnTo>
                  <a:pt x="1632136" y="338634"/>
                </a:lnTo>
                <a:lnTo>
                  <a:pt x="1644455" y="338634"/>
                </a:lnTo>
                <a:lnTo>
                  <a:pt x="1948121" y="0"/>
                </a:lnTo>
                <a:lnTo>
                  <a:pt x="2251786" y="338633"/>
                </a:lnTo>
                <a:lnTo>
                  <a:pt x="2254552" y="338633"/>
                </a:lnTo>
                <a:lnTo>
                  <a:pt x="2254423" y="341574"/>
                </a:lnTo>
                <a:lnTo>
                  <a:pt x="2265138" y="353522"/>
                </a:lnTo>
                <a:close/>
              </a:path>
            </a:pathLst>
          </a:custGeom>
          <a:solidFill>
            <a:srgbClr val="DC8C9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4800">
              <a:solidFill>
                <a:srgbClr val="53565A"/>
              </a:solidFill>
              <a:latin typeface="Book Antiqua" panose="02040602050305030304" pitchFamily="18" charset="0"/>
            </a:endParaRPr>
          </a:p>
        </p:txBody>
      </p:sp>
      <p:sp>
        <p:nvSpPr>
          <p:cNvPr id="120" name="任意多边形 43">
            <a:extLst>
              <a:ext uri="{FF2B5EF4-FFF2-40B4-BE49-F238E27FC236}">
                <a16:creationId xmlns:a16="http://schemas.microsoft.com/office/drawing/2014/main" id="{4895EB88-6B6D-50D5-28B2-BE5C48D8DEFA}"/>
              </a:ext>
            </a:extLst>
          </p:cNvPr>
          <p:cNvSpPr>
            <a:spLocks/>
          </p:cNvSpPr>
          <p:nvPr/>
        </p:nvSpPr>
        <p:spPr bwMode="auto">
          <a:xfrm>
            <a:off x="2970309" y="8652780"/>
            <a:ext cx="1860926" cy="1629540"/>
          </a:xfrm>
          <a:custGeom>
            <a:avLst/>
            <a:gdLst>
              <a:gd name="T0" fmla="*/ 622266 w 2614415"/>
              <a:gd name="T1" fmla="*/ 0 h 2253331"/>
              <a:gd name="T2" fmla="*/ 2140617 w 2614415"/>
              <a:gd name="T3" fmla="*/ 1623509 h 2253331"/>
              <a:gd name="T4" fmla="*/ 2149517 w 2614415"/>
              <a:gd name="T5" fmla="*/ 1623839 h 2253331"/>
              <a:gd name="T6" fmla="*/ 2149517 w 2614415"/>
              <a:gd name="T7" fmla="*/ 1625407 h 2253331"/>
              <a:gd name="T8" fmla="*/ 2260893 w 2614415"/>
              <a:gd name="T9" fmla="*/ 1625407 h 2253331"/>
              <a:gd name="T10" fmla="*/ 2260893 w 2614415"/>
              <a:gd name="T11" fmla="*/ 1619297 h 2253331"/>
              <a:gd name="T12" fmla="*/ 2267707 w 2614415"/>
              <a:gd name="T13" fmla="*/ 1625407 h 2253331"/>
              <a:gd name="T14" fmla="*/ 2274961 w 2614415"/>
              <a:gd name="T15" fmla="*/ 1625407 h 2253331"/>
              <a:gd name="T16" fmla="*/ 2274961 w 2614415"/>
              <a:gd name="T17" fmla="*/ 1631913 h 2253331"/>
              <a:gd name="T18" fmla="*/ 2614415 w 2614415"/>
              <a:gd name="T19" fmla="*/ 1936314 h 2253331"/>
              <a:gd name="T20" fmla="*/ 2260893 w 2614415"/>
              <a:gd name="T21" fmla="*/ 2253331 h 2253331"/>
              <a:gd name="T22" fmla="*/ 2260893 w 2614415"/>
              <a:gd name="T23" fmla="*/ 2239263 h 2253331"/>
              <a:gd name="T24" fmla="*/ 2149518 w 2614415"/>
              <a:gd name="T25" fmla="*/ 2239263 h 2253331"/>
              <a:gd name="T26" fmla="*/ 2149518 w 2614415"/>
              <a:gd name="T27" fmla="*/ 2245898 h 2253331"/>
              <a:gd name="T28" fmla="*/ 2085475 w 2614415"/>
              <a:gd name="T29" fmla="*/ 2243523 h 2253331"/>
              <a:gd name="T30" fmla="*/ 0 w 2614415"/>
              <a:gd name="T31" fmla="*/ 13612 h 2253331"/>
              <a:gd name="T32" fmla="*/ 29391 w 2614415"/>
              <a:gd name="T33" fmla="*/ 12969 h 2253331"/>
              <a:gd name="T34" fmla="*/ 316683 w 2614415"/>
              <a:gd name="T35" fmla="*/ 375214 h 2253331"/>
              <a:gd name="T36" fmla="*/ 614121 w 2614415"/>
              <a:gd name="T37" fmla="*/ 178 h 2253331"/>
              <a:gd name="T38" fmla="*/ 622266 w 2614415"/>
              <a:gd name="T39" fmla="*/ 0 h 2253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14415" h="2253331">
                <a:moveTo>
                  <a:pt x="622266" y="0"/>
                </a:moveTo>
                <a:cubicBezTo>
                  <a:pt x="641018" y="857240"/>
                  <a:pt x="1304239" y="1550114"/>
                  <a:pt x="2140617" y="1623509"/>
                </a:cubicBezTo>
                <a:lnTo>
                  <a:pt x="2149517" y="1623839"/>
                </a:lnTo>
                <a:lnTo>
                  <a:pt x="2149517" y="1625407"/>
                </a:lnTo>
                <a:lnTo>
                  <a:pt x="2260893" y="1625407"/>
                </a:lnTo>
                <a:lnTo>
                  <a:pt x="2260893" y="1619297"/>
                </a:lnTo>
                <a:lnTo>
                  <a:pt x="2267707" y="1625407"/>
                </a:lnTo>
                <a:lnTo>
                  <a:pt x="2274961" y="1625407"/>
                </a:lnTo>
                <a:lnTo>
                  <a:pt x="2274961" y="1631913"/>
                </a:lnTo>
                <a:lnTo>
                  <a:pt x="2614415" y="1936314"/>
                </a:lnTo>
                <a:lnTo>
                  <a:pt x="2260893" y="2253331"/>
                </a:lnTo>
                <a:lnTo>
                  <a:pt x="2260893" y="2239263"/>
                </a:lnTo>
                <a:lnTo>
                  <a:pt x="2149518" y="2239263"/>
                </a:lnTo>
                <a:lnTo>
                  <a:pt x="2149518" y="2245898"/>
                </a:lnTo>
                <a:lnTo>
                  <a:pt x="2085475" y="2243523"/>
                </a:lnTo>
                <a:cubicBezTo>
                  <a:pt x="936698" y="2142714"/>
                  <a:pt x="25756" y="1191041"/>
                  <a:pt x="0" y="13612"/>
                </a:cubicBezTo>
                <a:lnTo>
                  <a:pt x="29391" y="12969"/>
                </a:lnTo>
                <a:lnTo>
                  <a:pt x="316683" y="375214"/>
                </a:lnTo>
                <a:lnTo>
                  <a:pt x="614121" y="178"/>
                </a:lnTo>
                <a:lnTo>
                  <a:pt x="622266" y="0"/>
                </a:lnTo>
                <a:close/>
              </a:path>
            </a:pathLst>
          </a:custGeom>
          <a:solidFill>
            <a:srgbClr val="8A87C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4800">
              <a:solidFill>
                <a:srgbClr val="53565A"/>
              </a:solidFill>
              <a:latin typeface="Book Antiqua" panose="02040602050305030304" pitchFamily="18" charset="0"/>
            </a:endParaRPr>
          </a:p>
        </p:txBody>
      </p:sp>
      <p:sp>
        <p:nvSpPr>
          <p:cNvPr id="121" name="文本框 7">
            <a:extLst>
              <a:ext uri="{FF2B5EF4-FFF2-40B4-BE49-F238E27FC236}">
                <a16:creationId xmlns:a16="http://schemas.microsoft.com/office/drawing/2014/main" id="{E5468E8A-2772-CD3F-FE4C-81700831163B}"/>
              </a:ext>
            </a:extLst>
          </p:cNvPr>
          <p:cNvSpPr txBox="1">
            <a:spLocks noChangeArrowheads="1"/>
          </p:cNvSpPr>
          <p:nvPr/>
        </p:nvSpPr>
        <p:spPr bwMode="auto">
          <a:xfrm rot="18515384">
            <a:off x="2940863" y="7704951"/>
            <a:ext cx="1549286" cy="32866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 sz="5400" b="1">
                <a:solidFill>
                  <a:schemeClr val="bg1"/>
                </a:solidFill>
                <a:latin typeface="Book Antiqua" panose="02040602050305030304" pitchFamily="18" charset="0"/>
                <a:ea typeface="+mj-ea"/>
              </a:rPr>
              <a:t>Omni-Channel Network</a:t>
            </a:r>
          </a:p>
        </p:txBody>
      </p:sp>
      <p:sp>
        <p:nvSpPr>
          <p:cNvPr id="122" name="TextBox 306">
            <a:extLst>
              <a:ext uri="{FF2B5EF4-FFF2-40B4-BE49-F238E27FC236}">
                <a16:creationId xmlns:a16="http://schemas.microsoft.com/office/drawing/2014/main" id="{5A7FCE7F-24AA-228A-6A3F-21ECCC08EC81}"/>
              </a:ext>
            </a:extLst>
          </p:cNvPr>
          <p:cNvSpPr txBox="1"/>
          <p:nvPr/>
        </p:nvSpPr>
        <p:spPr>
          <a:xfrm rot="2445557">
            <a:off x="4451532" y="7515600"/>
            <a:ext cx="1654282" cy="592082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799998"/>
              </a:avLst>
            </a:prstTxWarp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Book Antiqua" panose="02040602050305030304" pitchFamily="18" charset="0"/>
                <a:ea typeface="+mj-ea"/>
              </a:rPr>
              <a:t>Supply </a:t>
            </a:r>
            <a:r>
              <a:rPr lang="en-US" altLang="zh-CN" sz="1200" b="1">
                <a:solidFill>
                  <a:schemeClr val="bg1"/>
                </a:solidFill>
                <a:latin typeface="Book Antiqua" panose="02040602050305030304" pitchFamily="18" charset="0"/>
                <a:ea typeface="+mj-ea"/>
              </a:rPr>
              <a:t>C</a:t>
            </a:r>
            <a:r>
              <a:rPr lang="en-US" sz="1200" b="1">
                <a:solidFill>
                  <a:schemeClr val="bg1"/>
                </a:solidFill>
                <a:latin typeface="Book Antiqua" panose="02040602050305030304" pitchFamily="18" charset="0"/>
                <a:ea typeface="+mj-ea"/>
              </a:rPr>
              <a:t>hain Capabilities</a:t>
            </a:r>
          </a:p>
        </p:txBody>
      </p:sp>
      <p:sp>
        <p:nvSpPr>
          <p:cNvPr id="123" name="TextBox 307">
            <a:extLst>
              <a:ext uri="{FF2B5EF4-FFF2-40B4-BE49-F238E27FC236}">
                <a16:creationId xmlns:a16="http://schemas.microsoft.com/office/drawing/2014/main" id="{4A09B19E-E655-CF1F-4F92-43F01E227C53}"/>
              </a:ext>
            </a:extLst>
          </p:cNvPr>
          <p:cNvSpPr txBox="1"/>
          <p:nvPr/>
        </p:nvSpPr>
        <p:spPr>
          <a:xfrm rot="1699968">
            <a:off x="3155772" y="9262185"/>
            <a:ext cx="2324386" cy="782754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1464130"/>
              </a:avLst>
            </a:prstTxWarp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Book Antiqua" panose="02040602050305030304" pitchFamily="18" charset="0"/>
                <a:ea typeface="+mj-ea"/>
              </a:rPr>
              <a:t>Offline Touchpoints</a:t>
            </a:r>
          </a:p>
        </p:txBody>
      </p:sp>
      <p:sp>
        <p:nvSpPr>
          <p:cNvPr id="124" name="TextBox 308">
            <a:extLst>
              <a:ext uri="{FF2B5EF4-FFF2-40B4-BE49-F238E27FC236}">
                <a16:creationId xmlns:a16="http://schemas.microsoft.com/office/drawing/2014/main" id="{478F9DC9-5977-E5F9-881A-9C2103D802DD}"/>
              </a:ext>
            </a:extLst>
          </p:cNvPr>
          <p:cNvSpPr txBox="1"/>
          <p:nvPr/>
        </p:nvSpPr>
        <p:spPr>
          <a:xfrm rot="18077767">
            <a:off x="4594623" y="8864453"/>
            <a:ext cx="1831315" cy="685295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Book Antiqua" panose="02040602050305030304" pitchFamily="18" charset="0"/>
                <a:ea typeface="+mj-ea"/>
              </a:rPr>
              <a:t>UGC/PUGC  Community</a:t>
            </a:r>
          </a:p>
        </p:txBody>
      </p:sp>
      <p:pic>
        <p:nvPicPr>
          <p:cNvPr id="125" name="图片 124">
            <a:extLst>
              <a:ext uri="{FF2B5EF4-FFF2-40B4-BE49-F238E27FC236}">
                <a16:creationId xmlns:a16="http://schemas.microsoft.com/office/drawing/2014/main" id="{E945A2D5-3468-995A-0D65-50F9DC1A8D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5226" y="8326495"/>
            <a:ext cx="174026" cy="128314"/>
          </a:xfrm>
          <a:prstGeom prst="rect">
            <a:avLst/>
          </a:prstGeom>
        </p:spPr>
      </p:pic>
      <p:pic>
        <p:nvPicPr>
          <p:cNvPr id="126" name="图片 125">
            <a:extLst>
              <a:ext uri="{FF2B5EF4-FFF2-40B4-BE49-F238E27FC236}">
                <a16:creationId xmlns:a16="http://schemas.microsoft.com/office/drawing/2014/main" id="{7ECB0D4B-06B5-4E4D-554E-A59B433F60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1526" y="7794919"/>
            <a:ext cx="195454" cy="115765"/>
          </a:xfrm>
          <a:prstGeom prst="rect">
            <a:avLst/>
          </a:prstGeom>
        </p:spPr>
      </p:pic>
      <p:pic>
        <p:nvPicPr>
          <p:cNvPr id="127" name="图片 126">
            <a:extLst>
              <a:ext uri="{FF2B5EF4-FFF2-40B4-BE49-F238E27FC236}">
                <a16:creationId xmlns:a16="http://schemas.microsoft.com/office/drawing/2014/main" id="{5928A362-D802-71CC-E39B-A0FFECE156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636778" y="8021155"/>
            <a:ext cx="157456" cy="137636"/>
          </a:xfrm>
          <a:prstGeom prst="rect">
            <a:avLst/>
          </a:prstGeom>
        </p:spPr>
      </p:pic>
      <p:pic>
        <p:nvPicPr>
          <p:cNvPr id="128" name="Picture 503">
            <a:extLst>
              <a:ext uri="{FF2B5EF4-FFF2-40B4-BE49-F238E27FC236}">
                <a16:creationId xmlns:a16="http://schemas.microsoft.com/office/drawing/2014/main" id="{4E34B022-FEE3-5489-0D79-F35BAC8B235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3629" y="7620627"/>
            <a:ext cx="163949" cy="163949"/>
          </a:xfrm>
          <a:prstGeom prst="rect">
            <a:avLst/>
          </a:prstGeom>
        </p:spPr>
      </p:pic>
      <p:pic>
        <p:nvPicPr>
          <p:cNvPr id="129" name="Picture 4" descr="China logo social wechat icon - Free Social 1">
            <a:extLst>
              <a:ext uri="{FF2B5EF4-FFF2-40B4-BE49-F238E27FC236}">
                <a16:creationId xmlns:a16="http://schemas.microsoft.com/office/drawing/2014/main" id="{FA8AF7EA-9D89-7E0F-9836-9BFA57C2C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4957" y="8699181"/>
            <a:ext cx="206059" cy="20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图片 129">
            <a:extLst>
              <a:ext uri="{FF2B5EF4-FFF2-40B4-BE49-F238E27FC236}">
                <a16:creationId xmlns:a16="http://schemas.microsoft.com/office/drawing/2014/main" id="{32892FDE-7F26-B1DF-8AC8-8C68E9EEAE0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62336" y="9375764"/>
            <a:ext cx="156888" cy="156888"/>
          </a:xfrm>
          <a:prstGeom prst="rect">
            <a:avLst/>
          </a:prstGeom>
        </p:spPr>
      </p:pic>
      <p:pic>
        <p:nvPicPr>
          <p:cNvPr id="131" name="图片 130">
            <a:extLst>
              <a:ext uri="{FF2B5EF4-FFF2-40B4-BE49-F238E27FC236}">
                <a16:creationId xmlns:a16="http://schemas.microsoft.com/office/drawing/2014/main" id="{A050512B-B210-8F11-FC8D-9334B6A0CD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02465" y="9075129"/>
            <a:ext cx="167058" cy="169951"/>
          </a:xfrm>
          <a:prstGeom prst="rect">
            <a:avLst/>
          </a:prstGeom>
        </p:spPr>
      </p:pic>
      <p:pic>
        <p:nvPicPr>
          <p:cNvPr id="132" name="图片 131">
            <a:extLst>
              <a:ext uri="{FF2B5EF4-FFF2-40B4-BE49-F238E27FC236}">
                <a16:creationId xmlns:a16="http://schemas.microsoft.com/office/drawing/2014/main" id="{A0951E42-F91D-3635-4CA6-BE1DBE3E356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402725">
            <a:off x="4851954" y="7645979"/>
            <a:ext cx="332345" cy="176558"/>
          </a:xfrm>
          <a:prstGeom prst="rect">
            <a:avLst/>
          </a:prstGeom>
        </p:spPr>
      </p:pic>
      <p:pic>
        <p:nvPicPr>
          <p:cNvPr id="133" name="图片 132">
            <a:extLst>
              <a:ext uri="{FF2B5EF4-FFF2-40B4-BE49-F238E27FC236}">
                <a16:creationId xmlns:a16="http://schemas.microsoft.com/office/drawing/2014/main" id="{125B228F-40F3-FE98-E545-9F48CF34FE3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5261747" y="7921831"/>
            <a:ext cx="233477" cy="184896"/>
          </a:xfrm>
          <a:prstGeom prst="rect">
            <a:avLst/>
          </a:prstGeom>
        </p:spPr>
      </p:pic>
      <p:pic>
        <p:nvPicPr>
          <p:cNvPr id="134" name="图片 133">
            <a:extLst>
              <a:ext uri="{FF2B5EF4-FFF2-40B4-BE49-F238E27FC236}">
                <a16:creationId xmlns:a16="http://schemas.microsoft.com/office/drawing/2014/main" id="{FF59B617-A6EA-573E-A698-F1A4888EA47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51767" y="8294244"/>
            <a:ext cx="233259" cy="143969"/>
          </a:xfrm>
          <a:prstGeom prst="rect">
            <a:avLst/>
          </a:prstGeom>
        </p:spPr>
      </p:pic>
      <p:pic>
        <p:nvPicPr>
          <p:cNvPr id="135" name="图片 134">
            <a:extLst>
              <a:ext uri="{FF2B5EF4-FFF2-40B4-BE49-F238E27FC236}">
                <a16:creationId xmlns:a16="http://schemas.microsoft.com/office/drawing/2014/main" id="{2ED38182-5E8E-487C-4805-4E327BA2C24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82422" y="9349260"/>
            <a:ext cx="219764" cy="158821"/>
          </a:xfrm>
          <a:prstGeom prst="rect">
            <a:avLst/>
          </a:prstGeom>
        </p:spPr>
      </p:pic>
      <p:pic>
        <p:nvPicPr>
          <p:cNvPr id="136" name="图片 135">
            <a:extLst>
              <a:ext uri="{FF2B5EF4-FFF2-40B4-BE49-F238E27FC236}">
                <a16:creationId xmlns:a16="http://schemas.microsoft.com/office/drawing/2014/main" id="{58AE0E32-D683-49BE-C28A-29A0C99ACAD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4074168" y="9499541"/>
            <a:ext cx="186660" cy="192228"/>
          </a:xfrm>
          <a:prstGeom prst="rect">
            <a:avLst/>
          </a:prstGeom>
        </p:spPr>
      </p:pic>
      <p:pic>
        <p:nvPicPr>
          <p:cNvPr id="137" name="图片 136">
            <a:extLst>
              <a:ext uri="{FF2B5EF4-FFF2-40B4-BE49-F238E27FC236}">
                <a16:creationId xmlns:a16="http://schemas.microsoft.com/office/drawing/2014/main" id="{10D9D78D-4BB2-6A54-61D0-32273EF6BA4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72332" y="9610492"/>
            <a:ext cx="200931" cy="165210"/>
          </a:xfrm>
          <a:prstGeom prst="rect">
            <a:avLst/>
          </a:prstGeom>
        </p:spPr>
      </p:pic>
      <p:pic>
        <p:nvPicPr>
          <p:cNvPr id="138" name="图片 137">
            <a:extLst>
              <a:ext uri="{FF2B5EF4-FFF2-40B4-BE49-F238E27FC236}">
                <a16:creationId xmlns:a16="http://schemas.microsoft.com/office/drawing/2014/main" id="{85421696-E353-76DB-C8A8-9239D05B84C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72595" y="9066046"/>
            <a:ext cx="192890" cy="172223"/>
          </a:xfrm>
          <a:prstGeom prst="rect">
            <a:avLst/>
          </a:prstGeom>
        </p:spPr>
      </p:pic>
      <p:pic>
        <p:nvPicPr>
          <p:cNvPr id="139" name="图片 138">
            <a:extLst>
              <a:ext uri="{FF2B5EF4-FFF2-40B4-BE49-F238E27FC236}">
                <a16:creationId xmlns:a16="http://schemas.microsoft.com/office/drawing/2014/main" id="{333468F6-EB97-1AAA-52AB-5A6402A0F34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3477543" y="8723312"/>
            <a:ext cx="152357" cy="169352"/>
          </a:xfrm>
          <a:prstGeom prst="rect">
            <a:avLst/>
          </a:prstGeom>
        </p:spPr>
      </p:pic>
      <p:pic>
        <p:nvPicPr>
          <p:cNvPr id="140" name="Picture 2" descr="1736f1d27843ae071271">
            <a:extLst>
              <a:ext uri="{FF2B5EF4-FFF2-40B4-BE49-F238E27FC236}">
                <a16:creationId xmlns:a16="http://schemas.microsoft.com/office/drawing/2014/main" id="{34774CFC-24B6-8AB9-2E5F-D5904E30E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256" y="7495398"/>
            <a:ext cx="227308" cy="227308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Picture 2" descr="1736f1d27843ae071271">
            <a:extLst>
              <a:ext uri="{FF2B5EF4-FFF2-40B4-BE49-F238E27FC236}">
                <a16:creationId xmlns:a16="http://schemas.microsoft.com/office/drawing/2014/main" id="{4EAE22F0-B9F6-1854-3D96-A4E6D5853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731" y="9521207"/>
            <a:ext cx="193556" cy="231302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" name="object 8">
            <a:extLst>
              <a:ext uri="{FF2B5EF4-FFF2-40B4-BE49-F238E27FC236}">
                <a16:creationId xmlns:a16="http://schemas.microsoft.com/office/drawing/2014/main" id="{2BAA57C6-5266-307B-E54A-80B278B1BE1B}"/>
              </a:ext>
            </a:extLst>
          </p:cNvPr>
          <p:cNvSpPr txBox="1"/>
          <p:nvPr/>
        </p:nvSpPr>
        <p:spPr>
          <a:xfrm>
            <a:off x="197345" y="9088692"/>
            <a:ext cx="1723831" cy="53155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354330">
              <a:lnSpc>
                <a:spcPct val="101800"/>
              </a:lnSpc>
              <a:spcBef>
                <a:spcPts val="75"/>
              </a:spcBef>
            </a:pPr>
            <a:r>
              <a:rPr lang="en-GB" sz="1050" spc="-10">
                <a:solidFill>
                  <a:srgbClr val="3B3838"/>
                </a:solidFill>
                <a:uFill>
                  <a:solidFill>
                    <a:srgbClr val="3B3838"/>
                  </a:solidFill>
                </a:uFill>
                <a:latin typeface="Book Antiqua" panose="02040602050305030304" pitchFamily="18" charset="0"/>
                <a:cs typeface="Calibri"/>
              </a:rPr>
              <a:t>DLK Advisory Limited</a:t>
            </a:r>
          </a:p>
          <a:p>
            <a:pPr marL="12700" marR="354330">
              <a:lnSpc>
                <a:spcPct val="101800"/>
              </a:lnSpc>
              <a:spcBef>
                <a:spcPts val="75"/>
              </a:spcBef>
            </a:pPr>
            <a:r>
              <a:rPr lang="en-GB" sz="1050" spc="-10">
                <a:solidFill>
                  <a:srgbClr val="3B3838"/>
                </a:solidFill>
                <a:uFill>
                  <a:solidFill>
                    <a:srgbClr val="3B3838"/>
                  </a:solidFill>
                </a:uFill>
                <a:latin typeface="Book Antiqua" panose="02040602050305030304" pitchFamily="18" charset="0"/>
                <a:cs typeface="Calibri"/>
              </a:rPr>
              <a:t> +852-2857-7101</a:t>
            </a:r>
          </a:p>
          <a:p>
            <a:pPr marL="12700" marR="354330">
              <a:lnSpc>
                <a:spcPts val="1310"/>
              </a:lnSpc>
              <a:spcBef>
                <a:spcPts val="75"/>
              </a:spcBef>
            </a:pPr>
            <a:r>
              <a:rPr lang="en-GB" sz="1100" u="sng" spc="-10">
                <a:solidFill>
                  <a:schemeClr val="accent1"/>
                </a:solidFill>
                <a:uFill>
                  <a:solidFill>
                    <a:srgbClr val="3B3838"/>
                  </a:solidFill>
                </a:uFill>
                <a:latin typeface="Book Antiqua" panose="02040602050305030304" pitchFamily="18" charset="0"/>
                <a:cs typeface="Calibri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ir@dlkadvisory.com</a:t>
            </a:r>
            <a:endParaRPr sz="1100" u="sng" spc="-10">
              <a:solidFill>
                <a:schemeClr val="accent1"/>
              </a:solidFill>
              <a:uFill>
                <a:solidFill>
                  <a:srgbClr val="3B3838"/>
                </a:solidFill>
              </a:uFill>
              <a:latin typeface="Book Antiqua" panose="02040602050305030304" pitchFamily="18" charset="0"/>
              <a:cs typeface="Calibri"/>
            </a:endParaRPr>
          </a:p>
        </p:txBody>
      </p:sp>
      <p:sp>
        <p:nvSpPr>
          <p:cNvPr id="143" name="矩形 142">
            <a:extLst>
              <a:ext uri="{FF2B5EF4-FFF2-40B4-BE49-F238E27FC236}">
                <a16:creationId xmlns:a16="http://schemas.microsoft.com/office/drawing/2014/main" id="{2E164F31-605E-F90E-30FE-ECB7A1F538C8}"/>
              </a:ext>
            </a:extLst>
          </p:cNvPr>
          <p:cNvSpPr/>
          <p:nvPr/>
        </p:nvSpPr>
        <p:spPr>
          <a:xfrm>
            <a:off x="7937405" y="7192824"/>
            <a:ext cx="1359603" cy="955429"/>
          </a:xfrm>
          <a:prstGeom prst="rect">
            <a:avLst/>
          </a:prstGeom>
          <a:noFill/>
          <a:ln>
            <a:noFill/>
          </a:ln>
          <a:effectLst/>
        </p:spPr>
      </p:sp>
      <p:sp>
        <p:nvSpPr>
          <p:cNvPr id="144" name="標題 1">
            <a:extLst>
              <a:ext uri="{FF2B5EF4-FFF2-40B4-BE49-F238E27FC236}">
                <a16:creationId xmlns:a16="http://schemas.microsoft.com/office/drawing/2014/main" id="{F2DD0160-C6EF-B622-D461-1B7E6632B6B3}"/>
              </a:ext>
            </a:extLst>
          </p:cNvPr>
          <p:cNvSpPr txBox="1">
            <a:spLocks/>
          </p:cNvSpPr>
          <p:nvPr/>
        </p:nvSpPr>
        <p:spPr>
          <a:xfrm>
            <a:off x="3588165" y="8242279"/>
            <a:ext cx="2030580" cy="7288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400" b="1" err="1">
                <a:gradFill flip="none" rotWithShape="1">
                  <a:gsLst>
                    <a:gs pos="100000">
                      <a:srgbClr val="EEEBFE">
                        <a:lumMod val="75000"/>
                      </a:srgbClr>
                    </a:gs>
                    <a:gs pos="61000">
                      <a:srgbClr val="DC8C95">
                        <a:lumMod val="60000"/>
                        <a:lumOff val="40000"/>
                      </a:srgbClr>
                    </a:gs>
                    <a:gs pos="0">
                      <a:srgbClr val="DC8C95">
                        <a:lumMod val="25000"/>
                        <a:lumOff val="75000"/>
                        <a:tint val="23500"/>
                        <a:satMod val="160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Boqii</a:t>
            </a:r>
            <a:endParaRPr lang="zh-HK" altLang="en-US" sz="4400" b="1">
              <a:solidFill>
                <a:srgbClr val="AA8EF6"/>
              </a:solidFill>
              <a:effectLst>
                <a:reflection blurRad="6350" stA="0" endPos="45500" dir="5400000" sy="-100000" algn="bl" rotWithShape="0"/>
              </a:effectLst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8928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4">
            <a:extLst>
              <a:ext uri="{FF2B5EF4-FFF2-40B4-BE49-F238E27FC236}">
                <a16:creationId xmlns:a16="http://schemas.microsoft.com/office/drawing/2014/main" id="{DC25ADBC-921D-1AF8-43DA-33974D3FD3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0583236"/>
              </p:ext>
            </p:extLst>
          </p:nvPr>
        </p:nvGraphicFramePr>
        <p:xfrm>
          <a:off x="179585" y="4249213"/>
          <a:ext cx="3335391" cy="2697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ject 9"/>
          <p:cNvSpPr txBox="1"/>
          <p:nvPr/>
        </p:nvSpPr>
        <p:spPr>
          <a:xfrm>
            <a:off x="246699" y="3595052"/>
            <a:ext cx="5372041" cy="238527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0"/>
              </a:spcBef>
            </a:pPr>
            <a:r>
              <a:rPr lang="en-US" sz="1400" b="1">
                <a:solidFill>
                  <a:srgbClr val="8A87CF"/>
                </a:solidFill>
                <a:latin typeface="Book Antiqua" panose="02040602050305030304" pitchFamily="18" charset="0"/>
              </a:rPr>
              <a:t>FINANCIAL </a:t>
            </a:r>
            <a:r>
              <a:rPr lang="en-US" altLang="zh-CN" sz="1400" b="1">
                <a:solidFill>
                  <a:srgbClr val="8A87CF"/>
                </a:solidFill>
                <a:latin typeface="Book Antiqua" panose="02040602050305030304" pitchFamily="18" charset="0"/>
              </a:rPr>
              <a:t>AND OPERATING </a:t>
            </a:r>
            <a:r>
              <a:rPr lang="en-US" sz="1400" b="1">
                <a:solidFill>
                  <a:srgbClr val="8A87CF"/>
                </a:solidFill>
                <a:latin typeface="Book Antiqua" panose="02040602050305030304" pitchFamily="18" charset="0"/>
              </a:rPr>
              <a:t>HIGHLIGHTS</a:t>
            </a:r>
            <a:endParaRPr sz="1400" b="1">
              <a:solidFill>
                <a:srgbClr val="8A87CF"/>
              </a:solidFill>
              <a:latin typeface="Book Antiqua" panose="02040602050305030304" pitchFamily="18" charset="0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83E08989-3F01-8E40-A060-E7C9ED7462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001"/>
          <a:stretch/>
        </p:blipFill>
        <p:spPr>
          <a:xfrm>
            <a:off x="-338328" y="-292608"/>
            <a:ext cx="3236976" cy="1394335"/>
          </a:xfrm>
          <a:prstGeom prst="rect">
            <a:avLst/>
          </a:prstGeom>
        </p:spPr>
      </p:pic>
      <p:sp>
        <p:nvSpPr>
          <p:cNvPr id="27" name="Title 12"/>
          <p:cNvSpPr txBox="1">
            <a:spLocks/>
          </p:cNvSpPr>
          <p:nvPr/>
        </p:nvSpPr>
        <p:spPr>
          <a:xfrm>
            <a:off x="2808241" y="343813"/>
            <a:ext cx="431518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808080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2700" u="sng" kern="0">
                <a:solidFill>
                  <a:srgbClr val="8A87CF"/>
                </a:solidFill>
                <a:latin typeface="Book Antiqua" panose="02040602050305030304" pitchFamily="18" charset="0"/>
              </a:rPr>
              <a:t>INVESTOR FACTSHEET</a:t>
            </a:r>
          </a:p>
        </p:txBody>
      </p:sp>
      <p:sp>
        <p:nvSpPr>
          <p:cNvPr id="56" name="object 15"/>
          <p:cNvSpPr txBox="1"/>
          <p:nvPr/>
        </p:nvSpPr>
        <p:spPr>
          <a:xfrm>
            <a:off x="0" y="10391071"/>
            <a:ext cx="7556500" cy="197490"/>
          </a:xfrm>
          <a:prstGeom prst="rect">
            <a:avLst/>
          </a:prstGeom>
          <a:solidFill>
            <a:srgbClr val="B5BBD6"/>
          </a:solidFill>
          <a:ln w="9855">
            <a:noFill/>
          </a:ln>
        </p:spPr>
        <p:txBody>
          <a:bodyPr vert="horz" wrap="square" lIns="0" tIns="43180" rIns="0" bIns="0" rtlCol="0">
            <a:spAutoFit/>
          </a:bodyPr>
          <a:lstStyle/>
          <a:p>
            <a:pPr marL="94615" algn="ctr">
              <a:lnSpc>
                <a:spcPct val="100000"/>
              </a:lnSpc>
              <a:spcBef>
                <a:spcPts val="340"/>
              </a:spcBef>
              <a:tabLst>
                <a:tab pos="5270500" algn="l"/>
              </a:tabLst>
            </a:pPr>
            <a:r>
              <a:rPr lang="en-US" sz="1000" b="1" spc="5">
                <a:solidFill>
                  <a:srgbClr val="FFFFFF"/>
                </a:solidFill>
                <a:latin typeface="Book Antiqua" panose="02040602050305030304" pitchFamily="18" charset="0"/>
                <a:cs typeface="Calibri"/>
              </a:rPr>
              <a:t>BOQII HOLDING LIMITED</a:t>
            </a:r>
            <a:r>
              <a:rPr sz="1000" b="1" spc="10">
                <a:solidFill>
                  <a:srgbClr val="FFFFFF"/>
                </a:solidFill>
                <a:latin typeface="Book Antiqua" panose="02040602050305030304" pitchFamily="18" charset="0"/>
                <a:cs typeface="Calibri"/>
              </a:rPr>
              <a:t> FACTSHEET</a:t>
            </a:r>
            <a:r>
              <a:rPr sz="1000" b="1" spc="105">
                <a:solidFill>
                  <a:srgbClr val="FFFFFF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1000" b="1">
                <a:solidFill>
                  <a:srgbClr val="FFFFFF"/>
                </a:solidFill>
                <a:latin typeface="Book Antiqua" panose="02040602050305030304" pitchFamily="18" charset="0"/>
                <a:cs typeface="Calibri"/>
              </a:rPr>
              <a:t>–</a:t>
            </a:r>
            <a:r>
              <a:rPr sz="1000" b="1" spc="35">
                <a:solidFill>
                  <a:srgbClr val="FFFFFF"/>
                </a:solidFill>
                <a:latin typeface="Book Antiqua" panose="02040602050305030304" pitchFamily="18" charset="0"/>
                <a:cs typeface="Calibri"/>
              </a:rPr>
              <a:t> </a:t>
            </a:r>
            <a:r>
              <a:rPr sz="1000" b="1" spc="15">
                <a:solidFill>
                  <a:srgbClr val="FFFFFF"/>
                </a:solidFill>
                <a:latin typeface="Book Antiqua" panose="02040602050305030304" pitchFamily="18" charset="0"/>
                <a:cs typeface="Calibri"/>
              </a:rPr>
              <a:t>20</a:t>
            </a:r>
            <a:r>
              <a:rPr lang="en-US" sz="1000" b="1" spc="15">
                <a:solidFill>
                  <a:schemeClr val="bg1"/>
                </a:solidFill>
                <a:latin typeface="Book Antiqua" panose="02040602050305030304" pitchFamily="18" charset="0"/>
                <a:cs typeface="Calibri"/>
              </a:rPr>
              <a:t>22</a:t>
            </a:r>
            <a:r>
              <a:rPr lang="en-US" sz="1000" spc="15">
                <a:solidFill>
                  <a:schemeClr val="bg1"/>
                </a:solidFill>
                <a:latin typeface="Book Antiqua" panose="02040602050305030304" pitchFamily="18" charset="0"/>
                <a:cs typeface="Calibri"/>
              </a:rPr>
              <a:t>                                                                      </a:t>
            </a:r>
            <a:r>
              <a:rPr lang="en-US" altLang="zh-CN" sz="1000" b="1" u="sng" spc="15">
                <a:solidFill>
                  <a:schemeClr val="bg1"/>
                </a:solidFill>
                <a:latin typeface="Book Antiqua" panose="02040602050305030304" pitchFamily="18" charset="0"/>
                <a:cs typeface="Calibri"/>
              </a:rPr>
              <a:t>http://ir.boqii.com/ </a:t>
            </a:r>
            <a:r>
              <a:rPr sz="1000" spc="15">
                <a:solidFill>
                  <a:schemeClr val="bg1"/>
                </a:solidFill>
                <a:latin typeface="Book Antiqua" panose="02040602050305030304" pitchFamily="18" charset="0"/>
                <a:cs typeface="Calibri"/>
              </a:rPr>
              <a:t>	</a:t>
            </a:r>
            <a:endParaRPr sz="1000">
              <a:solidFill>
                <a:schemeClr val="bg1"/>
              </a:solidFill>
              <a:latin typeface="Book Antiqua" panose="02040602050305030304" pitchFamily="18" charset="0"/>
              <a:cs typeface="Calibri"/>
            </a:endParaRPr>
          </a:p>
        </p:txBody>
      </p:sp>
      <p:sp>
        <p:nvSpPr>
          <p:cNvPr id="33" name="object 10"/>
          <p:cNvSpPr txBox="1"/>
          <p:nvPr/>
        </p:nvSpPr>
        <p:spPr>
          <a:xfrm>
            <a:off x="197469" y="1928797"/>
            <a:ext cx="7123795" cy="1233671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09550" indent="-171450">
              <a:lnSpc>
                <a:spcPct val="100000"/>
              </a:lnSpc>
              <a:spcBef>
                <a:spcPts val="180"/>
              </a:spcBef>
              <a:buFont typeface="Arial" panose="020B0604020202020204" pitchFamily="34" charset="0"/>
              <a:buChar char="•"/>
            </a:pPr>
            <a:r>
              <a:rPr lang="en-GB" altLang="zh-CN" sz="1200" spc="5">
                <a:latin typeface="Book Antiqua" panose="02040602050305030304" pitchFamily="18" charset="0"/>
                <a:cs typeface="Calibri"/>
              </a:rPr>
              <a:t>Established industry leader covering full spectrum of the pet industry value chain</a:t>
            </a:r>
          </a:p>
          <a:p>
            <a:pPr marL="209550" indent="-171450">
              <a:lnSpc>
                <a:spcPct val="100000"/>
              </a:lnSpc>
              <a:spcBef>
                <a:spcPts val="180"/>
              </a:spcBef>
              <a:buFont typeface="Arial" panose="020B0604020202020204" pitchFamily="34" charset="0"/>
              <a:buChar char="•"/>
            </a:pPr>
            <a:r>
              <a:rPr lang="en-GB" altLang="zh-CN" sz="1200" spc="5">
                <a:latin typeface="Book Antiqua" panose="02040602050305030304" pitchFamily="18" charset="0"/>
                <a:cs typeface="Calibri"/>
              </a:rPr>
              <a:t>Strong e-commerce footprint and offline reach through 15,000+ physical pet stores and pet hospitals(1), covering 250+ cities in China(1) </a:t>
            </a:r>
          </a:p>
          <a:p>
            <a:pPr marL="209550" indent="-171450">
              <a:lnSpc>
                <a:spcPct val="100000"/>
              </a:lnSpc>
              <a:spcBef>
                <a:spcPts val="180"/>
              </a:spcBef>
              <a:buFont typeface="Arial" panose="020B0604020202020204" pitchFamily="34" charset="0"/>
              <a:buChar char="•"/>
            </a:pPr>
            <a:r>
              <a:rPr lang="en-GB" altLang="zh-CN" sz="1200" spc="5">
                <a:latin typeface="Book Antiqua" panose="02040602050305030304" pitchFamily="18" charset="0"/>
                <a:cs typeface="Calibri"/>
              </a:rPr>
              <a:t>Rich product assortments of  26,008SKUs (2) from 704 brands(2) </a:t>
            </a:r>
          </a:p>
          <a:p>
            <a:pPr marL="209550" indent="-171450">
              <a:lnSpc>
                <a:spcPct val="100000"/>
              </a:lnSpc>
              <a:spcBef>
                <a:spcPts val="180"/>
              </a:spcBef>
              <a:buFont typeface="Arial" panose="020B0604020202020204" pitchFamily="34" charset="0"/>
              <a:buChar char="•"/>
            </a:pPr>
            <a:r>
              <a:rPr lang="en-GB" altLang="zh-CN" sz="1200" spc="5">
                <a:latin typeface="Book Antiqua" panose="02040602050305030304" pitchFamily="18" charset="0"/>
                <a:cs typeface="Calibri"/>
              </a:rPr>
              <a:t>Solid infrastructure to serve including nationwide supply chain and actionable database</a:t>
            </a:r>
          </a:p>
          <a:p>
            <a:pPr marL="209550" indent="-171450">
              <a:lnSpc>
                <a:spcPct val="100000"/>
              </a:lnSpc>
              <a:spcBef>
                <a:spcPts val="180"/>
              </a:spcBef>
              <a:buFont typeface="Arial" panose="020B0604020202020204" pitchFamily="34" charset="0"/>
              <a:buChar char="•"/>
            </a:pPr>
            <a:r>
              <a:rPr lang="en-GB" altLang="zh-CN" sz="1200" spc="5">
                <a:latin typeface="Book Antiqua" panose="02040602050305030304" pitchFamily="18" charset="0"/>
                <a:cs typeface="Calibri"/>
              </a:rPr>
              <a:t>Strong brand equity as customer acquisition cost hit a new low of RMB5.2 per user</a:t>
            </a:r>
          </a:p>
        </p:txBody>
      </p:sp>
      <p:sp>
        <p:nvSpPr>
          <p:cNvPr id="37" name="object 9"/>
          <p:cNvSpPr txBox="1"/>
          <p:nvPr/>
        </p:nvSpPr>
        <p:spPr>
          <a:xfrm>
            <a:off x="246700" y="1398925"/>
            <a:ext cx="5372041" cy="238527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0"/>
              </a:spcBef>
            </a:pPr>
            <a:r>
              <a:rPr lang="en-US" sz="1400" b="1">
                <a:solidFill>
                  <a:srgbClr val="8A87CF"/>
                </a:solidFill>
                <a:latin typeface="Book Antiqua" panose="02040602050305030304" pitchFamily="18" charset="0"/>
              </a:rPr>
              <a:t>INVESTMENT HIGHLIGHTS</a:t>
            </a:r>
          </a:p>
        </p:txBody>
      </p:sp>
      <p:sp>
        <p:nvSpPr>
          <p:cNvPr id="34" name="Content Placeholder 40"/>
          <p:cNvSpPr txBox="1">
            <a:spLocks/>
          </p:cNvSpPr>
          <p:nvPr/>
        </p:nvSpPr>
        <p:spPr bwMode="gray">
          <a:xfrm>
            <a:off x="269895" y="4085096"/>
            <a:ext cx="10900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marR="0" lvl="0" indent="0" algn="l" defTabSz="1838325" eaLnBrk="1" latinLnBrk="0" hangingPunct="1">
              <a:lnSpc>
                <a:spcPct val="100000"/>
              </a:lnSpc>
              <a:spcBef>
                <a:spcPct val="75000"/>
              </a:spcBef>
              <a:buClr>
                <a:srgbClr val="269DD8"/>
              </a:buClr>
              <a:buSzPct val="100000"/>
              <a:buFont typeface="Symbol"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STKaiti"/>
              </a:defRPr>
            </a:lvl1pPr>
            <a:lvl2pPr marL="342900" marR="0" indent="-171450" algn="l" defTabSz="1838325" eaLnBrk="1" latinLnBrk="0" hangingPunct="1">
              <a:lnSpc>
                <a:spcPct val="100000"/>
              </a:lnSpc>
              <a:spcBef>
                <a:spcPct val="25000"/>
              </a:spcBef>
              <a:buClr>
                <a:srgbClr val="269DD8"/>
              </a:buClr>
              <a:buSzPct val="100000"/>
              <a:buFont typeface="Arial"/>
              <a:buChar char="–"/>
              <a:tabLst/>
              <a:defRPr b="0">
                <a:solidFill>
                  <a:srgbClr val="53565A"/>
                </a:solidFill>
                <a:latin typeface="+mn-lt"/>
                <a:ea typeface="+mn-ea"/>
              </a:defRPr>
            </a:lvl2pPr>
            <a:lvl3pPr marL="514350" marR="0" indent="-171450" algn="l" defTabSz="1838325" eaLnBrk="1" latinLnBrk="0" hangingPunct="1">
              <a:lnSpc>
                <a:spcPct val="100000"/>
              </a:lnSpc>
              <a:spcBef>
                <a:spcPct val="25000"/>
              </a:spcBef>
              <a:buClr>
                <a:srgbClr val="269DD8"/>
              </a:buClr>
              <a:buSzPct val="100000"/>
              <a:buFont typeface="Wingdings" panose="05000000000000000000" pitchFamily="2" charset="2"/>
              <a:buChar char=""/>
              <a:tabLst/>
              <a:defRPr b="0">
                <a:solidFill>
                  <a:srgbClr val="53565A"/>
                </a:solidFill>
                <a:latin typeface="+mn-lt"/>
                <a:ea typeface="+mn-ea"/>
              </a:defRPr>
            </a:lvl3pPr>
            <a:lvl4pPr marL="685800" marR="0" indent="-171450" algn="l" defTabSz="1838325" eaLnBrk="1" latinLnBrk="0" hangingPunct="1">
              <a:lnSpc>
                <a:spcPct val="100000"/>
              </a:lnSpc>
              <a:spcBef>
                <a:spcPct val="25000"/>
              </a:spcBef>
              <a:buClr>
                <a:srgbClr val="269DD8"/>
              </a:buClr>
              <a:buSzPct val="100000"/>
              <a:buFont typeface="Arial" panose="020B0604020202020204" pitchFamily="34" charset="0"/>
              <a:buChar char="○"/>
              <a:tabLst/>
              <a:defRPr b="0">
                <a:solidFill>
                  <a:srgbClr val="53565A"/>
                </a:solidFill>
                <a:latin typeface="+mn-lt"/>
                <a:ea typeface="+mn-ea"/>
              </a:defRPr>
            </a:lvl4pPr>
            <a:lvl5pPr marL="857250" marR="0" indent="-171450" algn="l" defTabSz="1838325" eaLnBrk="1" latinLnBrk="0" hangingPunct="1">
              <a:lnSpc>
                <a:spcPct val="100000"/>
              </a:lnSpc>
              <a:spcBef>
                <a:spcPct val="25000"/>
              </a:spcBef>
              <a:buClr>
                <a:srgbClr val="269DD8"/>
              </a:buClr>
              <a:buSzPct val="100000"/>
              <a:buFont typeface="Symbol"/>
              <a:buChar char="·"/>
              <a:tabLst/>
              <a:defRPr b="0">
                <a:solidFill>
                  <a:srgbClr val="53565A"/>
                </a:solidFill>
                <a:latin typeface="+mn-lt"/>
                <a:ea typeface="+mn-ea"/>
              </a:defRPr>
            </a:lvl5pPr>
            <a:lvl6pPr marL="1028700" marR="0" indent="-171450" defTabSz="1838325" fontAlgn="base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269DD8"/>
              </a:buClr>
              <a:buSzPct val="100000"/>
              <a:buFont typeface="Arial"/>
              <a:buChar char="–"/>
              <a:tabLst/>
              <a:defRPr b="0">
                <a:solidFill>
                  <a:srgbClr val="53565A"/>
                </a:solidFill>
                <a:latin typeface="+mn-lt"/>
                <a:ea typeface="+mn-ea"/>
              </a:defRPr>
            </a:lvl6pPr>
            <a:lvl7pPr marL="1200150" marR="0" indent="-171450" defTabSz="1838325" fontAlgn="base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269DD8"/>
              </a:buClr>
              <a:buSzPct val="100000"/>
              <a:buFont typeface="Wingdings" panose="05000000000000000000" pitchFamily="2" charset="2"/>
              <a:buChar char=""/>
              <a:tabLst/>
              <a:defRPr b="0">
                <a:solidFill>
                  <a:srgbClr val="53565A"/>
                </a:solidFill>
                <a:latin typeface="+mn-lt"/>
                <a:ea typeface="+mn-ea"/>
              </a:defRPr>
            </a:lvl7pPr>
            <a:lvl8pPr marL="1371600" marR="0" indent="-171450" defTabSz="1838325" fontAlgn="base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269DD8"/>
              </a:buClr>
              <a:buSzPct val="100000"/>
              <a:buFont typeface="Arial" panose="020B0604020202020204" pitchFamily="34" charset="0"/>
              <a:buChar char="○"/>
              <a:tabLst/>
              <a:defRPr b="0">
                <a:solidFill>
                  <a:srgbClr val="53565A"/>
                </a:solidFill>
                <a:latin typeface="+mn-lt"/>
                <a:ea typeface="+mn-ea"/>
              </a:defRPr>
            </a:lvl8pPr>
            <a:lvl9pPr marL="1543050" marR="0" indent="-171450" defTabSz="1838325" fontAlgn="base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269DD8"/>
              </a:buClr>
              <a:buSzPct val="100000"/>
              <a:buFont typeface="Symbol"/>
              <a:buChar char="·"/>
              <a:tabLst/>
              <a:defRPr b="0">
                <a:solidFill>
                  <a:srgbClr val="53565A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1838325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269DD8"/>
              </a:buClr>
              <a:buSzPct val="100000"/>
              <a:buFont typeface="Symbol"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>
                <a:ln>
                  <a:noFill/>
                </a:ln>
                <a:solidFill>
                  <a:srgbClr val="DC8C9B"/>
                </a:solidFill>
                <a:effectLst/>
                <a:uLnTx/>
                <a:uFillTx/>
                <a:latin typeface="Book Antiqua" panose="02040602050305030304" pitchFamily="18" charset="0"/>
              </a:rPr>
              <a:t>Total Revenues</a:t>
            </a:r>
            <a:endParaRPr kumimoji="0" lang="zh-CN" altLang="en-US" sz="1200" b="1" i="0" u="none" strike="noStrike" kern="0" cap="none" spc="0" normalizeH="0" baseline="0" noProof="0">
              <a:ln>
                <a:noFill/>
              </a:ln>
              <a:solidFill>
                <a:srgbClr val="DC8C9B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grpSp>
        <p:nvGrpSpPr>
          <p:cNvPr id="42" name="Group 37"/>
          <p:cNvGrpSpPr/>
          <p:nvPr/>
        </p:nvGrpSpPr>
        <p:grpSpPr>
          <a:xfrm>
            <a:off x="349250" y="7164909"/>
            <a:ext cx="1284006" cy="184666"/>
            <a:chOff x="5163835" y="1295149"/>
            <a:chExt cx="1285246" cy="184666"/>
          </a:xfrm>
        </p:grpSpPr>
        <p:sp>
          <p:nvSpPr>
            <p:cNvPr id="43" name="Content Placeholder 40"/>
            <p:cNvSpPr txBox="1">
              <a:spLocks/>
            </p:cNvSpPr>
            <p:nvPr/>
          </p:nvSpPr>
          <p:spPr bwMode="gray">
            <a:xfrm>
              <a:off x="5163835" y="1295149"/>
              <a:ext cx="98038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marR="0" lvl="0" indent="0" algn="l" defTabSz="1838325" eaLnBrk="1" latinLnBrk="0" hangingPunct="1">
                <a:lnSpc>
                  <a:spcPct val="100000"/>
                </a:lnSpc>
                <a:spcBef>
                  <a:spcPct val="75000"/>
                </a:spcBef>
                <a:buClr>
                  <a:srgbClr val="269DD8"/>
                </a:buClr>
                <a:buSzPct val="100000"/>
                <a:buFont typeface="Symbol"/>
                <a:buNone/>
                <a:tabLst/>
                <a:defRPr kumimoji="0" sz="1200" b="1" i="0" u="none" strike="noStrike" kern="0" cap="none" spc="0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STKaiti"/>
                </a:defRPr>
              </a:lvl1pPr>
              <a:lvl2pPr marL="342900" marR="0" indent="-171450" algn="l" defTabSz="1838325" eaLnBrk="1" latinLnBrk="0" hangingPunct="1">
                <a:lnSpc>
                  <a:spcPct val="100000"/>
                </a:lnSpc>
                <a:spcBef>
                  <a:spcPct val="25000"/>
                </a:spcBef>
                <a:buClr>
                  <a:srgbClr val="269DD8"/>
                </a:buClr>
                <a:buSzPct val="100000"/>
                <a:buFont typeface="Arial"/>
                <a:buChar char="–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2pPr>
              <a:lvl3pPr marL="514350" marR="0" indent="-171450" algn="l" defTabSz="1838325" eaLnBrk="1" latinLnBrk="0" hangingPunct="1">
                <a:lnSpc>
                  <a:spcPct val="100000"/>
                </a:lnSpc>
                <a:spcBef>
                  <a:spcPct val="25000"/>
                </a:spcBef>
                <a:buClr>
                  <a:srgbClr val="269DD8"/>
                </a:buClr>
                <a:buSzPct val="100000"/>
                <a:buFont typeface="Wingdings" panose="05000000000000000000" pitchFamily="2" charset="2"/>
                <a:buChar char="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3pPr>
              <a:lvl4pPr marL="685800" marR="0" indent="-171450" algn="l" defTabSz="1838325" eaLnBrk="1" latinLnBrk="0" hangingPunct="1">
                <a:lnSpc>
                  <a:spcPct val="100000"/>
                </a:lnSpc>
                <a:spcBef>
                  <a:spcPct val="25000"/>
                </a:spcBef>
                <a:buClr>
                  <a:srgbClr val="269DD8"/>
                </a:buClr>
                <a:buSzPct val="100000"/>
                <a:buFont typeface="Arial" panose="020B0604020202020204" pitchFamily="34" charset="0"/>
                <a:buChar char="○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4pPr>
              <a:lvl5pPr marL="857250" marR="0" indent="-171450" algn="l" defTabSz="1838325" eaLnBrk="1" latinLnBrk="0" hangingPunct="1">
                <a:lnSpc>
                  <a:spcPct val="100000"/>
                </a:lnSpc>
                <a:spcBef>
                  <a:spcPct val="25000"/>
                </a:spcBef>
                <a:buClr>
                  <a:srgbClr val="269DD8"/>
                </a:buClr>
                <a:buSzPct val="100000"/>
                <a:buFont typeface="Symbol"/>
                <a:buChar char="·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5pPr>
              <a:lvl6pPr marL="1028700" marR="0" indent="-171450" defTabSz="1838325" fontAlgn="base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269DD8"/>
                </a:buClr>
                <a:buSzPct val="100000"/>
                <a:buFont typeface="Arial"/>
                <a:buChar char="–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6pPr>
              <a:lvl7pPr marL="1200150" marR="0" indent="-171450" defTabSz="1838325" fontAlgn="base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269DD8"/>
                </a:buClr>
                <a:buSzPct val="100000"/>
                <a:buFont typeface="Wingdings" panose="05000000000000000000" pitchFamily="2" charset="2"/>
                <a:buChar char="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7pPr>
              <a:lvl8pPr marL="1371600" marR="0" indent="-171450" defTabSz="1838325" fontAlgn="base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269DD8"/>
                </a:buClr>
                <a:buSzPct val="100000"/>
                <a:buFont typeface="Arial" panose="020B0604020202020204" pitchFamily="34" charset="0"/>
                <a:buChar char="○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8pPr>
              <a:lvl9pPr marL="1543050" marR="0" indent="-171450" defTabSz="1838325" fontAlgn="base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269DD8"/>
                </a:buClr>
                <a:buSzPct val="100000"/>
                <a:buFont typeface="Symbol"/>
                <a:buChar char="·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9pPr>
            </a:lstStyle>
            <a:p>
              <a:pPr lvl="0" fontAlgn="base">
                <a:spcAft>
                  <a:spcPct val="0"/>
                </a:spcAft>
                <a:defRPr/>
              </a:pPr>
              <a:r>
                <a:rPr lang="en-US" altLang="zh-CN">
                  <a:solidFill>
                    <a:srgbClr val="DC8C9B"/>
                  </a:solidFill>
                  <a:latin typeface="Book Antiqua" panose="02040602050305030304" pitchFamily="18" charset="0"/>
                </a:rPr>
                <a:t>Active Buyers</a:t>
              </a:r>
            </a:p>
          </p:txBody>
        </p:sp>
        <p:sp>
          <p:nvSpPr>
            <p:cNvPr id="44" name="TextBox 39"/>
            <p:cNvSpPr txBox="1"/>
            <p:nvPr/>
          </p:nvSpPr>
          <p:spPr bwMode="gray">
            <a:xfrm>
              <a:off x="6144216" y="1298968"/>
              <a:ext cx="304865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marR="0" lvl="0" indent="0" algn="l" defTabSz="1838325" eaLnBrk="1" latinLnBrk="0" hangingPunct="1">
                <a:lnSpc>
                  <a:spcPct val="100000"/>
                </a:lnSpc>
                <a:spcBef>
                  <a:spcPct val="75000"/>
                </a:spcBef>
                <a:buClr>
                  <a:srgbClr val="269DD8"/>
                </a:buClr>
                <a:buSzPct val="100000"/>
                <a:buFont typeface="Symbol"/>
                <a:buNone/>
                <a:tabLst/>
                <a:defRPr kumimoji="0" sz="1100" b="1" i="0" u="none" strike="noStrike" kern="0" cap="none" spc="0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Arial"/>
                  <a:ea typeface="STKaiti"/>
                </a:defRPr>
              </a:lvl1pPr>
              <a:lvl2pPr marL="342900" marR="0" indent="-171450" algn="l" defTabSz="1838325" eaLnBrk="1" latinLnBrk="0" hangingPunct="1">
                <a:lnSpc>
                  <a:spcPct val="100000"/>
                </a:lnSpc>
                <a:spcBef>
                  <a:spcPct val="25000"/>
                </a:spcBef>
                <a:buClr>
                  <a:srgbClr val="269DD8"/>
                </a:buClr>
                <a:buSzPct val="100000"/>
                <a:buFont typeface="Arial"/>
                <a:buChar char="–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2pPr>
              <a:lvl3pPr marL="514350" marR="0" indent="-171450" algn="l" defTabSz="1838325" eaLnBrk="1" latinLnBrk="0" hangingPunct="1">
                <a:lnSpc>
                  <a:spcPct val="100000"/>
                </a:lnSpc>
                <a:spcBef>
                  <a:spcPct val="25000"/>
                </a:spcBef>
                <a:buClr>
                  <a:srgbClr val="269DD8"/>
                </a:buClr>
                <a:buSzPct val="100000"/>
                <a:buFont typeface="Wingdings" panose="05000000000000000000" pitchFamily="2" charset="2"/>
                <a:buChar char="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3pPr>
              <a:lvl4pPr marL="685800" marR="0" indent="-171450" algn="l" defTabSz="1838325" eaLnBrk="1" latinLnBrk="0" hangingPunct="1">
                <a:lnSpc>
                  <a:spcPct val="100000"/>
                </a:lnSpc>
                <a:spcBef>
                  <a:spcPct val="25000"/>
                </a:spcBef>
                <a:buClr>
                  <a:srgbClr val="269DD8"/>
                </a:buClr>
                <a:buSzPct val="100000"/>
                <a:buFont typeface="Arial" panose="020B0604020202020204" pitchFamily="34" charset="0"/>
                <a:buChar char="○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4pPr>
              <a:lvl5pPr marL="857250" marR="0" indent="-171450" algn="l" defTabSz="1838325" eaLnBrk="1" latinLnBrk="0" hangingPunct="1">
                <a:lnSpc>
                  <a:spcPct val="100000"/>
                </a:lnSpc>
                <a:spcBef>
                  <a:spcPct val="25000"/>
                </a:spcBef>
                <a:buClr>
                  <a:srgbClr val="269DD8"/>
                </a:buClr>
                <a:buSzPct val="100000"/>
                <a:buFont typeface="Symbol"/>
                <a:buChar char="·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5pPr>
              <a:lvl6pPr marL="1028700" marR="0" indent="-171450" defTabSz="1838325" fontAlgn="base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269DD8"/>
                </a:buClr>
                <a:buSzPct val="100000"/>
                <a:buFont typeface="Arial"/>
                <a:buChar char="–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6pPr>
              <a:lvl7pPr marL="1200150" marR="0" indent="-171450" defTabSz="1838325" fontAlgn="base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269DD8"/>
                </a:buClr>
                <a:buSzPct val="100000"/>
                <a:buFont typeface="Wingdings" panose="05000000000000000000" pitchFamily="2" charset="2"/>
                <a:buChar char="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7pPr>
              <a:lvl8pPr marL="1371600" marR="0" indent="-171450" defTabSz="1838325" fontAlgn="base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269DD8"/>
                </a:buClr>
                <a:buSzPct val="100000"/>
                <a:buFont typeface="Arial" panose="020B0604020202020204" pitchFamily="34" charset="0"/>
                <a:buChar char="○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8pPr>
              <a:lvl9pPr marL="1543050" marR="0" indent="-171450" defTabSz="1838325" fontAlgn="base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269DD8"/>
                </a:buClr>
                <a:buSzPct val="100000"/>
                <a:buFont typeface="Symbol"/>
                <a:buChar char="·"/>
                <a:tabLst/>
                <a:defRPr b="0">
                  <a:solidFill>
                    <a:srgbClr val="53565A"/>
                  </a:solidFill>
                  <a:latin typeface="+mn-lt"/>
                  <a:ea typeface="+mn-ea"/>
                </a:defRPr>
              </a:lvl9pPr>
            </a:lstStyle>
            <a:p>
              <a:pPr marL="0" marR="0" lvl="0" indent="0" algn="l" defTabSz="1838325" rtl="0" eaLnBrk="1" fontAlgn="base" latinLnBrk="0" hangingPunct="1">
                <a:lnSpc>
                  <a:spcPct val="100000"/>
                </a:lnSpc>
                <a:spcBef>
                  <a:spcPct val="75000"/>
                </a:spcBef>
                <a:spcAft>
                  <a:spcPct val="0"/>
                </a:spcAft>
                <a:buClr>
                  <a:srgbClr val="269DD8"/>
                </a:buClr>
                <a:buSzPct val="100000"/>
                <a:buFont typeface="Symbol"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DC8C9B"/>
                  </a:solidFill>
                  <a:effectLst/>
                  <a:uLnTx/>
                  <a:uFillTx/>
                  <a:latin typeface="Book Antiqua" panose="02040602050305030304" pitchFamily="18" charset="0"/>
                </a:rPr>
                <a:t>(</a:t>
              </a:r>
              <a:r>
                <a:rPr kumimoji="0" lang="en-US" sz="1100" b="1" i="0" u="none" strike="noStrike" kern="0" cap="none" spc="0" normalizeH="0" baseline="0" noProof="0" err="1">
                  <a:ln>
                    <a:noFill/>
                  </a:ln>
                  <a:solidFill>
                    <a:srgbClr val="DC8C9B"/>
                  </a:solidFill>
                  <a:effectLst/>
                  <a:uLnTx/>
                  <a:uFillTx/>
                  <a:latin typeface="Book Antiqua" panose="02040602050305030304" pitchFamily="18" charset="0"/>
                </a:rPr>
                <a:t>mn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DC8C9B"/>
                  </a:solidFill>
                  <a:effectLst/>
                  <a:uLnTx/>
                  <a:uFillTx/>
                  <a:latin typeface="Book Antiqua" panose="02040602050305030304" pitchFamily="18" charset="0"/>
                </a:rPr>
                <a:t>)</a:t>
              </a:r>
            </a:p>
          </p:txBody>
        </p:sp>
      </p:grpSp>
      <p:sp>
        <p:nvSpPr>
          <p:cNvPr id="46" name="TextBox 16"/>
          <p:cNvSpPr txBox="1"/>
          <p:nvPr/>
        </p:nvSpPr>
        <p:spPr bwMode="gray">
          <a:xfrm>
            <a:off x="269895" y="4270402"/>
            <a:ext cx="701683" cy="16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38325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269DD8"/>
              </a:buClr>
              <a:buSzPct val="100000"/>
              <a:buFont typeface="Symbol"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AC86CF"/>
                </a:solidFill>
                <a:effectLst/>
                <a:uLnTx/>
                <a:uFillTx/>
                <a:latin typeface="Book Antiqua" panose="02040602050305030304" pitchFamily="18" charset="0"/>
              </a:rPr>
              <a:t>(RMB </a:t>
            </a:r>
            <a:r>
              <a:rPr kumimoji="0" lang="en-US" sz="1100" b="1" i="0" u="none" strike="noStrike" kern="0" cap="none" spc="0" normalizeH="0" baseline="0" noProof="0" err="1">
                <a:ln>
                  <a:noFill/>
                </a:ln>
                <a:solidFill>
                  <a:srgbClr val="AC86CF"/>
                </a:solidFill>
                <a:effectLst/>
                <a:uLnTx/>
                <a:uFillTx/>
                <a:latin typeface="Book Antiqua" panose="02040602050305030304" pitchFamily="18" charset="0"/>
              </a:rPr>
              <a:t>mn</a:t>
            </a: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AC86CF"/>
                </a:solidFill>
                <a:effectLst/>
                <a:uLnTx/>
                <a:uFillTx/>
                <a:latin typeface="Book Antiqua" panose="02040602050305030304" pitchFamily="18" charset="0"/>
              </a:rPr>
              <a:t>)</a:t>
            </a:r>
          </a:p>
        </p:txBody>
      </p:sp>
      <p:sp>
        <p:nvSpPr>
          <p:cNvPr id="49" name="Content Placeholder 40"/>
          <p:cNvSpPr txBox="1">
            <a:spLocks/>
          </p:cNvSpPr>
          <p:nvPr/>
        </p:nvSpPr>
        <p:spPr bwMode="gray">
          <a:xfrm>
            <a:off x="3916407" y="7175996"/>
            <a:ext cx="30984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marR="0" lvl="0" indent="0" algn="l" defTabSz="1838325" eaLnBrk="1" latinLnBrk="0" hangingPunct="1">
              <a:lnSpc>
                <a:spcPct val="100000"/>
              </a:lnSpc>
              <a:spcBef>
                <a:spcPct val="75000"/>
              </a:spcBef>
              <a:buClr>
                <a:srgbClr val="269DD8"/>
              </a:buClr>
              <a:buSzPct val="100000"/>
              <a:buFont typeface="Symbol"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STKaiti"/>
              </a:defRPr>
            </a:lvl1pPr>
            <a:lvl2pPr marL="342900" marR="0" indent="-171450" algn="l" defTabSz="1838325" eaLnBrk="1" latinLnBrk="0" hangingPunct="1">
              <a:lnSpc>
                <a:spcPct val="100000"/>
              </a:lnSpc>
              <a:spcBef>
                <a:spcPct val="25000"/>
              </a:spcBef>
              <a:buClr>
                <a:srgbClr val="269DD8"/>
              </a:buClr>
              <a:buSzPct val="100000"/>
              <a:buFont typeface="Arial"/>
              <a:buChar char="–"/>
              <a:tabLst/>
              <a:defRPr b="0">
                <a:solidFill>
                  <a:srgbClr val="53565A"/>
                </a:solidFill>
                <a:latin typeface="+mn-lt"/>
                <a:ea typeface="+mn-ea"/>
              </a:defRPr>
            </a:lvl2pPr>
            <a:lvl3pPr marL="514350" marR="0" indent="-171450" algn="l" defTabSz="1838325" eaLnBrk="1" latinLnBrk="0" hangingPunct="1">
              <a:lnSpc>
                <a:spcPct val="100000"/>
              </a:lnSpc>
              <a:spcBef>
                <a:spcPct val="25000"/>
              </a:spcBef>
              <a:buClr>
                <a:srgbClr val="269DD8"/>
              </a:buClr>
              <a:buSzPct val="100000"/>
              <a:buFont typeface="Wingdings" panose="05000000000000000000" pitchFamily="2" charset="2"/>
              <a:buChar char=""/>
              <a:tabLst/>
              <a:defRPr b="0">
                <a:solidFill>
                  <a:srgbClr val="53565A"/>
                </a:solidFill>
                <a:latin typeface="+mn-lt"/>
                <a:ea typeface="+mn-ea"/>
              </a:defRPr>
            </a:lvl3pPr>
            <a:lvl4pPr marL="685800" marR="0" indent="-171450" algn="l" defTabSz="1838325" eaLnBrk="1" latinLnBrk="0" hangingPunct="1">
              <a:lnSpc>
                <a:spcPct val="100000"/>
              </a:lnSpc>
              <a:spcBef>
                <a:spcPct val="25000"/>
              </a:spcBef>
              <a:buClr>
                <a:srgbClr val="269DD8"/>
              </a:buClr>
              <a:buSzPct val="100000"/>
              <a:buFont typeface="Arial" panose="020B0604020202020204" pitchFamily="34" charset="0"/>
              <a:buChar char="○"/>
              <a:tabLst/>
              <a:defRPr b="0">
                <a:solidFill>
                  <a:srgbClr val="53565A"/>
                </a:solidFill>
                <a:latin typeface="+mn-lt"/>
                <a:ea typeface="+mn-ea"/>
              </a:defRPr>
            </a:lvl4pPr>
            <a:lvl5pPr marL="857250" marR="0" indent="-171450" algn="l" defTabSz="1838325" eaLnBrk="1" latinLnBrk="0" hangingPunct="1">
              <a:lnSpc>
                <a:spcPct val="100000"/>
              </a:lnSpc>
              <a:spcBef>
                <a:spcPct val="25000"/>
              </a:spcBef>
              <a:buClr>
                <a:srgbClr val="269DD8"/>
              </a:buClr>
              <a:buSzPct val="100000"/>
              <a:buFont typeface="Symbol"/>
              <a:buChar char="·"/>
              <a:tabLst/>
              <a:defRPr b="0">
                <a:solidFill>
                  <a:srgbClr val="53565A"/>
                </a:solidFill>
                <a:latin typeface="+mn-lt"/>
                <a:ea typeface="+mn-ea"/>
              </a:defRPr>
            </a:lvl5pPr>
            <a:lvl6pPr marL="1028700" marR="0" indent="-171450" defTabSz="1838325" fontAlgn="base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269DD8"/>
              </a:buClr>
              <a:buSzPct val="100000"/>
              <a:buFont typeface="Arial"/>
              <a:buChar char="–"/>
              <a:tabLst/>
              <a:defRPr b="0">
                <a:solidFill>
                  <a:srgbClr val="53565A"/>
                </a:solidFill>
                <a:latin typeface="+mn-lt"/>
                <a:ea typeface="+mn-ea"/>
              </a:defRPr>
            </a:lvl6pPr>
            <a:lvl7pPr marL="1200150" marR="0" indent="-171450" defTabSz="1838325" fontAlgn="base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269DD8"/>
              </a:buClr>
              <a:buSzPct val="100000"/>
              <a:buFont typeface="Wingdings" panose="05000000000000000000" pitchFamily="2" charset="2"/>
              <a:buChar char=""/>
              <a:tabLst/>
              <a:defRPr b="0">
                <a:solidFill>
                  <a:srgbClr val="53565A"/>
                </a:solidFill>
                <a:latin typeface="+mn-lt"/>
                <a:ea typeface="+mn-ea"/>
              </a:defRPr>
            </a:lvl7pPr>
            <a:lvl8pPr marL="1371600" marR="0" indent="-171450" defTabSz="1838325" fontAlgn="base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269DD8"/>
              </a:buClr>
              <a:buSzPct val="100000"/>
              <a:buFont typeface="Arial" panose="020B0604020202020204" pitchFamily="34" charset="0"/>
              <a:buChar char="○"/>
              <a:tabLst/>
              <a:defRPr b="0">
                <a:solidFill>
                  <a:srgbClr val="53565A"/>
                </a:solidFill>
                <a:latin typeface="+mn-lt"/>
                <a:ea typeface="+mn-ea"/>
              </a:defRPr>
            </a:lvl8pPr>
            <a:lvl9pPr marL="1543050" marR="0" indent="-171450" defTabSz="1838325" fontAlgn="base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269DD8"/>
              </a:buClr>
              <a:buSzPct val="100000"/>
              <a:buFont typeface="Symbol"/>
              <a:buChar char="·"/>
              <a:tabLst/>
              <a:defRPr b="0">
                <a:solidFill>
                  <a:srgbClr val="53565A"/>
                </a:solidFill>
                <a:latin typeface="+mn-lt"/>
                <a:ea typeface="+mn-ea"/>
              </a:defRPr>
            </a:lvl9pPr>
          </a:lstStyle>
          <a:p>
            <a:pPr lvl="0">
              <a:spcBef>
                <a:spcPts val="0"/>
              </a:spcBef>
              <a:defRPr/>
            </a:pPr>
            <a:r>
              <a:rPr lang="en-US" altLang="zh-CN">
                <a:solidFill>
                  <a:srgbClr val="DC8C9B"/>
                </a:solidFill>
                <a:latin typeface="Book Antiqua" panose="02040602050305030304" pitchFamily="18" charset="0"/>
              </a:rPr>
              <a:t>Gross Profit Margin Trends</a:t>
            </a:r>
            <a:endParaRPr lang="en-US" altLang="zh-CN" sz="1100">
              <a:solidFill>
                <a:srgbClr val="DC8C9B"/>
              </a:solidFill>
              <a:latin typeface="Book Antiqua" panose="02040602050305030304" pitchFamily="18" charset="0"/>
            </a:endParaRPr>
          </a:p>
        </p:txBody>
      </p:sp>
      <p:sp>
        <p:nvSpPr>
          <p:cNvPr id="36" name="Content Placeholder 40"/>
          <p:cNvSpPr txBox="1">
            <a:spLocks/>
          </p:cNvSpPr>
          <p:nvPr/>
        </p:nvSpPr>
        <p:spPr bwMode="gray">
          <a:xfrm>
            <a:off x="3800230" y="4090117"/>
            <a:ext cx="18610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marR="0" lvl="0" indent="0" algn="l" defTabSz="1838325" eaLnBrk="1" latinLnBrk="0" hangingPunct="1">
              <a:lnSpc>
                <a:spcPct val="100000"/>
              </a:lnSpc>
              <a:spcBef>
                <a:spcPct val="75000"/>
              </a:spcBef>
              <a:buClr>
                <a:srgbClr val="269DD8"/>
              </a:buClr>
              <a:buSzPct val="100000"/>
              <a:buFont typeface="Symbol"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STKaiti"/>
              </a:defRPr>
            </a:lvl1pPr>
            <a:lvl2pPr marL="342900" marR="0" indent="-171450" algn="l" defTabSz="1838325" eaLnBrk="1" latinLnBrk="0" hangingPunct="1">
              <a:lnSpc>
                <a:spcPct val="100000"/>
              </a:lnSpc>
              <a:spcBef>
                <a:spcPct val="25000"/>
              </a:spcBef>
              <a:buClr>
                <a:srgbClr val="269DD8"/>
              </a:buClr>
              <a:buSzPct val="100000"/>
              <a:buFont typeface="Arial"/>
              <a:buChar char="–"/>
              <a:tabLst/>
              <a:defRPr b="0">
                <a:solidFill>
                  <a:srgbClr val="53565A"/>
                </a:solidFill>
                <a:latin typeface="+mn-lt"/>
                <a:ea typeface="+mn-ea"/>
              </a:defRPr>
            </a:lvl2pPr>
            <a:lvl3pPr marL="514350" marR="0" indent="-171450" algn="l" defTabSz="1838325" eaLnBrk="1" latinLnBrk="0" hangingPunct="1">
              <a:lnSpc>
                <a:spcPct val="100000"/>
              </a:lnSpc>
              <a:spcBef>
                <a:spcPct val="25000"/>
              </a:spcBef>
              <a:buClr>
                <a:srgbClr val="269DD8"/>
              </a:buClr>
              <a:buSzPct val="100000"/>
              <a:buFont typeface="Wingdings" panose="05000000000000000000" pitchFamily="2" charset="2"/>
              <a:buChar char=""/>
              <a:tabLst/>
              <a:defRPr b="0">
                <a:solidFill>
                  <a:srgbClr val="53565A"/>
                </a:solidFill>
                <a:latin typeface="+mn-lt"/>
                <a:ea typeface="+mn-ea"/>
              </a:defRPr>
            </a:lvl3pPr>
            <a:lvl4pPr marL="685800" marR="0" indent="-171450" algn="l" defTabSz="1838325" eaLnBrk="1" latinLnBrk="0" hangingPunct="1">
              <a:lnSpc>
                <a:spcPct val="100000"/>
              </a:lnSpc>
              <a:spcBef>
                <a:spcPct val="25000"/>
              </a:spcBef>
              <a:buClr>
                <a:srgbClr val="269DD8"/>
              </a:buClr>
              <a:buSzPct val="100000"/>
              <a:buFont typeface="Arial" panose="020B0604020202020204" pitchFamily="34" charset="0"/>
              <a:buChar char="○"/>
              <a:tabLst/>
              <a:defRPr b="0">
                <a:solidFill>
                  <a:srgbClr val="53565A"/>
                </a:solidFill>
                <a:latin typeface="+mn-lt"/>
                <a:ea typeface="+mn-ea"/>
              </a:defRPr>
            </a:lvl4pPr>
            <a:lvl5pPr marL="857250" marR="0" indent="-171450" algn="l" defTabSz="1838325" eaLnBrk="1" latinLnBrk="0" hangingPunct="1">
              <a:lnSpc>
                <a:spcPct val="100000"/>
              </a:lnSpc>
              <a:spcBef>
                <a:spcPct val="25000"/>
              </a:spcBef>
              <a:buClr>
                <a:srgbClr val="269DD8"/>
              </a:buClr>
              <a:buSzPct val="100000"/>
              <a:buFont typeface="Symbol"/>
              <a:buChar char="·"/>
              <a:tabLst/>
              <a:defRPr b="0">
                <a:solidFill>
                  <a:srgbClr val="53565A"/>
                </a:solidFill>
                <a:latin typeface="+mn-lt"/>
                <a:ea typeface="+mn-ea"/>
              </a:defRPr>
            </a:lvl5pPr>
            <a:lvl6pPr marL="1028700" marR="0" indent="-171450" defTabSz="1838325" fontAlgn="base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269DD8"/>
              </a:buClr>
              <a:buSzPct val="100000"/>
              <a:buFont typeface="Arial"/>
              <a:buChar char="–"/>
              <a:tabLst/>
              <a:defRPr b="0">
                <a:solidFill>
                  <a:srgbClr val="53565A"/>
                </a:solidFill>
                <a:latin typeface="+mn-lt"/>
                <a:ea typeface="+mn-ea"/>
              </a:defRPr>
            </a:lvl6pPr>
            <a:lvl7pPr marL="1200150" marR="0" indent="-171450" defTabSz="1838325" fontAlgn="base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269DD8"/>
              </a:buClr>
              <a:buSzPct val="100000"/>
              <a:buFont typeface="Wingdings" panose="05000000000000000000" pitchFamily="2" charset="2"/>
              <a:buChar char=""/>
              <a:tabLst/>
              <a:defRPr b="0">
                <a:solidFill>
                  <a:srgbClr val="53565A"/>
                </a:solidFill>
                <a:latin typeface="+mn-lt"/>
                <a:ea typeface="+mn-ea"/>
              </a:defRPr>
            </a:lvl7pPr>
            <a:lvl8pPr marL="1371600" marR="0" indent="-171450" defTabSz="1838325" fontAlgn="base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269DD8"/>
              </a:buClr>
              <a:buSzPct val="100000"/>
              <a:buFont typeface="Arial" panose="020B0604020202020204" pitchFamily="34" charset="0"/>
              <a:buChar char="○"/>
              <a:tabLst/>
              <a:defRPr b="0">
                <a:solidFill>
                  <a:srgbClr val="53565A"/>
                </a:solidFill>
                <a:latin typeface="+mn-lt"/>
                <a:ea typeface="+mn-ea"/>
              </a:defRPr>
            </a:lvl8pPr>
            <a:lvl9pPr marL="1543050" marR="0" indent="-171450" defTabSz="1838325" fontAlgn="base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269DD8"/>
              </a:buClr>
              <a:buSzPct val="100000"/>
              <a:buFont typeface="Symbol"/>
              <a:buChar char="·"/>
              <a:tabLst/>
              <a:defRPr b="0">
                <a:solidFill>
                  <a:srgbClr val="53565A"/>
                </a:solidFill>
                <a:latin typeface="+mn-lt"/>
                <a:ea typeface="+mn-ea"/>
              </a:defRPr>
            </a:lvl9pPr>
          </a:lstStyle>
          <a:p>
            <a:pPr lvl="0" fontAlgn="base">
              <a:spcAft>
                <a:spcPct val="0"/>
              </a:spcAft>
              <a:defRPr/>
            </a:pPr>
            <a:r>
              <a:rPr lang="en-US" altLang="zh-CN">
                <a:solidFill>
                  <a:srgbClr val="DC8C9B"/>
                </a:solidFill>
                <a:latin typeface="Book Antiqua" panose="02040602050305030304" pitchFamily="18" charset="0"/>
              </a:rPr>
              <a:t>Revenue Mix by Channels</a:t>
            </a:r>
            <a:endParaRPr kumimoji="0" lang="zh-CN" altLang="en-US" sz="1200" b="1" i="0" u="none" strike="noStrike" kern="0" cap="none" spc="0" normalizeH="0" baseline="0" noProof="0">
              <a:ln>
                <a:noFill/>
              </a:ln>
              <a:solidFill>
                <a:srgbClr val="DC8C9B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40" name="TextBox 58"/>
          <p:cNvSpPr txBox="1"/>
          <p:nvPr/>
        </p:nvSpPr>
        <p:spPr>
          <a:xfrm>
            <a:off x="4677257" y="4269518"/>
            <a:ext cx="2451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>
                <a:ea typeface="+mj-ea"/>
                <a:cs typeface="Arial" panose="020B0604020202020204" pitchFamily="34" charset="0"/>
              </a:rPr>
              <a:t>3</a:t>
            </a:r>
            <a:r>
              <a:rPr lang="en-US" sz="1100" baseline="30000">
                <a:ea typeface="+mj-ea"/>
                <a:cs typeface="Arial" panose="020B0604020202020204" pitchFamily="34" charset="0"/>
              </a:rPr>
              <a:t>rd</a:t>
            </a:r>
            <a:r>
              <a:rPr lang="en-US" sz="1100">
                <a:ea typeface="+mj-ea"/>
                <a:cs typeface="Arial" panose="020B0604020202020204" pitchFamily="34" charset="0"/>
              </a:rPr>
              <a:t> Party E-commerce Platform</a:t>
            </a:r>
            <a:r>
              <a:rPr lang="en-US" altLang="zh-CN" sz="1100">
                <a:ea typeface="+mj-ea"/>
                <a:cs typeface="Arial" panose="020B0604020202020204" pitchFamily="34" charset="0"/>
              </a:rPr>
              <a:t>s</a:t>
            </a:r>
            <a:endParaRPr lang="en-US" sz="1100" baseline="0">
              <a:ea typeface="+mj-ea"/>
              <a:cs typeface="Arial" panose="020B0604020202020204" pitchFamily="34" charset="0"/>
            </a:endParaRPr>
          </a:p>
        </p:txBody>
      </p:sp>
      <p:sp>
        <p:nvSpPr>
          <p:cNvPr id="41" name="TextBox 57"/>
          <p:cNvSpPr txBox="1"/>
          <p:nvPr/>
        </p:nvSpPr>
        <p:spPr>
          <a:xfrm>
            <a:off x="3882903" y="4269518"/>
            <a:ext cx="9558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err="1">
                <a:ea typeface="+mj-ea"/>
                <a:cs typeface="Arial" panose="020B0604020202020204" pitchFamily="34" charset="0"/>
              </a:rPr>
              <a:t>Boqii</a:t>
            </a:r>
            <a:r>
              <a:rPr lang="en-US" sz="1100">
                <a:ea typeface="+mj-ea"/>
                <a:cs typeface="Arial" panose="020B0604020202020204" pitchFamily="34" charset="0"/>
              </a:rPr>
              <a:t> Mall</a:t>
            </a:r>
            <a:endParaRPr lang="en-US" sz="1100" baseline="0">
              <a:ea typeface="+mj-ea"/>
              <a:cs typeface="Arial" panose="020B0604020202020204" pitchFamily="34" charset="0"/>
            </a:endParaRPr>
          </a:p>
        </p:txBody>
      </p:sp>
      <p:sp>
        <p:nvSpPr>
          <p:cNvPr id="47" name="Rectangle 55"/>
          <p:cNvSpPr/>
          <p:nvPr/>
        </p:nvSpPr>
        <p:spPr bwMode="gray">
          <a:xfrm>
            <a:off x="3787814" y="4362298"/>
            <a:ext cx="91440" cy="91440"/>
          </a:xfrm>
          <a:prstGeom prst="rect">
            <a:avLst/>
          </a:prstGeom>
          <a:solidFill>
            <a:srgbClr val="DECEE8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>
              <a:ln>
                <a:noFill/>
              </a:ln>
              <a:solidFill>
                <a:srgbClr val="FFFFFF"/>
              </a:solidFill>
              <a:effectLst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Rectangle 56"/>
          <p:cNvSpPr/>
          <p:nvPr/>
        </p:nvSpPr>
        <p:spPr bwMode="gray">
          <a:xfrm>
            <a:off x="4634590" y="4349124"/>
            <a:ext cx="91440" cy="91440"/>
          </a:xfrm>
          <a:prstGeom prst="rect">
            <a:avLst/>
          </a:prstGeom>
          <a:solidFill>
            <a:srgbClr val="AC86CF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>
              <a:ln>
                <a:noFill/>
              </a:ln>
              <a:solidFill>
                <a:srgbClr val="FFFFFF"/>
              </a:solidFill>
              <a:effectLst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TextBox 27">
            <a:extLst>
              <a:ext uri="{FF2B5EF4-FFF2-40B4-BE49-F238E27FC236}">
                <a16:creationId xmlns:a16="http://schemas.microsoft.com/office/drawing/2014/main" id="{73741BF7-B7BF-4324-B93F-222FAF8D724B}"/>
              </a:ext>
            </a:extLst>
          </p:cNvPr>
          <p:cNvSpPr txBox="1"/>
          <p:nvPr/>
        </p:nvSpPr>
        <p:spPr>
          <a:xfrm>
            <a:off x="3847505" y="4487518"/>
            <a:ext cx="37207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en-US" sz="1100">
                <a:ea typeface="+mj-ea"/>
                <a:cs typeface="Arial" panose="020B0604020202020204" pitchFamily="34" charset="0"/>
              </a:rPr>
              <a:t>Online marketing and information services </a:t>
            </a:r>
            <a:r>
              <a:rPr lang="en-US" altLang="zh-CN" sz="1100">
                <a:ea typeface="+mj-ea"/>
                <a:cs typeface="Arial" panose="020B0604020202020204" pitchFamily="34" charset="0"/>
              </a:rPr>
              <a:t>and other revenue</a:t>
            </a:r>
            <a:endParaRPr lang="en-US" sz="1100">
              <a:ea typeface="+mj-ea"/>
              <a:cs typeface="Arial" panose="020B0604020202020204" pitchFamily="34" charset="0"/>
            </a:endParaRPr>
          </a:p>
        </p:txBody>
      </p:sp>
      <p:sp>
        <p:nvSpPr>
          <p:cNvPr id="52" name="Rectangle 56"/>
          <p:cNvSpPr/>
          <p:nvPr/>
        </p:nvSpPr>
        <p:spPr bwMode="gray">
          <a:xfrm>
            <a:off x="3793232" y="4574482"/>
            <a:ext cx="91440" cy="91440"/>
          </a:xfrm>
          <a:prstGeom prst="rect">
            <a:avLst/>
          </a:prstGeom>
          <a:solidFill>
            <a:srgbClr val="303A63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>
              <a:ln>
                <a:noFill/>
              </a:ln>
              <a:solidFill>
                <a:srgbClr val="FFFFFF"/>
              </a:solidFill>
              <a:effectLst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47">
            <a:extLst>
              <a:ext uri="{FF2B5EF4-FFF2-40B4-BE49-F238E27FC236}">
                <a16:creationId xmlns:a16="http://schemas.microsoft.com/office/drawing/2014/main" id="{2D29DDB9-CE9A-D292-07EA-A2F8736A8CD2}"/>
              </a:ext>
            </a:extLst>
          </p:cNvPr>
          <p:cNvSpPr txBox="1"/>
          <p:nvPr/>
        </p:nvSpPr>
        <p:spPr bwMode="gray">
          <a:xfrm>
            <a:off x="179585" y="10018592"/>
            <a:ext cx="723624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kumimoji="0" lang="en-US" altLang="ja-JP" sz="800" b="0" i="0" u="none" strike="noStrike" kern="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Book Antiqua" panose="02040602050305030304" pitchFamily="18" charset="0"/>
                <a:ea typeface="MS PGothic" panose="020B0600070205080204" pitchFamily="34" charset="-128"/>
              </a:rPr>
              <a:t>Note: </a:t>
            </a:r>
            <a:r>
              <a:rPr lang="en-US" altLang="ja-JP" sz="800" kern="0" dirty="0">
                <a:solidFill>
                  <a:srgbClr val="53565A"/>
                </a:solidFill>
                <a:latin typeface="Book Antiqua" panose="02040602050305030304" pitchFamily="18" charset="0"/>
              </a:rPr>
              <a:t>(1) First half year ends on September 30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8B37A0F4-71BB-28EE-E8AD-493B67E67778}"/>
              </a:ext>
            </a:extLst>
          </p:cNvPr>
          <p:cNvSpPr/>
          <p:nvPr/>
        </p:nvSpPr>
        <p:spPr bwMode="gray">
          <a:xfrm>
            <a:off x="2414988" y="4269518"/>
            <a:ext cx="832369" cy="506622"/>
          </a:xfrm>
          <a:prstGeom prst="ellipse">
            <a:avLst/>
          </a:prstGeom>
          <a:solidFill>
            <a:srgbClr val="3B446B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altLang="zh-CN" sz="1100" b="1" dirty="0">
                <a:solidFill>
                  <a:schemeClr val="bg1"/>
                </a:solidFill>
              </a:rPr>
              <a:t>YoY: -2.4%</a:t>
            </a:r>
          </a:p>
        </p:txBody>
      </p:sp>
      <p:graphicFrame>
        <p:nvGraphicFramePr>
          <p:cNvPr id="8" name="Chart 4">
            <a:extLst>
              <a:ext uri="{FF2B5EF4-FFF2-40B4-BE49-F238E27FC236}">
                <a16:creationId xmlns:a16="http://schemas.microsoft.com/office/drawing/2014/main" id="{79A278F0-9A2C-61E5-5E83-8645108A49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1951547"/>
              </p:ext>
            </p:extLst>
          </p:nvPr>
        </p:nvGraphicFramePr>
        <p:xfrm>
          <a:off x="3847505" y="7507781"/>
          <a:ext cx="3266815" cy="2410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图表 10">
            <a:extLst>
              <a:ext uri="{FF2B5EF4-FFF2-40B4-BE49-F238E27FC236}">
                <a16:creationId xmlns:a16="http://schemas.microsoft.com/office/drawing/2014/main" id="{EC8FE40C-C547-E15F-753B-77A2BE42AB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3710962"/>
              </p:ext>
            </p:extLst>
          </p:nvPr>
        </p:nvGraphicFramePr>
        <p:xfrm>
          <a:off x="3800231" y="4761228"/>
          <a:ext cx="3335390" cy="2169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Chart 4">
            <a:extLst>
              <a:ext uri="{FF2B5EF4-FFF2-40B4-BE49-F238E27FC236}">
                <a16:creationId xmlns:a16="http://schemas.microsoft.com/office/drawing/2014/main" id="{0FDD9069-24E9-AE31-2214-7D462E4DAA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811059"/>
              </p:ext>
            </p:extLst>
          </p:nvPr>
        </p:nvGraphicFramePr>
        <p:xfrm>
          <a:off x="197469" y="7759647"/>
          <a:ext cx="3335391" cy="2152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2" name="椭圆 21">
            <a:extLst>
              <a:ext uri="{FF2B5EF4-FFF2-40B4-BE49-F238E27FC236}">
                <a16:creationId xmlns:a16="http://schemas.microsoft.com/office/drawing/2014/main" id="{988FC469-5754-8F5E-6608-BCB7AFBED56D}"/>
              </a:ext>
            </a:extLst>
          </p:cNvPr>
          <p:cNvSpPr/>
          <p:nvPr/>
        </p:nvSpPr>
        <p:spPr bwMode="gray">
          <a:xfrm>
            <a:off x="2482463" y="7336006"/>
            <a:ext cx="832369" cy="506622"/>
          </a:xfrm>
          <a:prstGeom prst="ellipse">
            <a:avLst/>
          </a:prstGeom>
          <a:solidFill>
            <a:srgbClr val="3B446B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altLang="zh-CN" sz="1100" b="1" dirty="0">
                <a:solidFill>
                  <a:schemeClr val="bg1"/>
                </a:solidFill>
              </a:rPr>
              <a:t>YoY: +16.4%</a:t>
            </a:r>
          </a:p>
        </p:txBody>
      </p:sp>
    </p:spTree>
    <p:extLst>
      <p:ext uri="{BB962C8B-B14F-4D97-AF65-F5344CB8AC3E}">
        <p14:creationId xmlns:p14="http://schemas.microsoft.com/office/powerpoint/2010/main" val="13102828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Titl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紫蘿蘭色">
    <a:dk1>
      <a:sysClr val="windowText" lastClr="000000"/>
    </a:dk1>
    <a:lt1>
      <a:sysClr val="window" lastClr="FFFFFF"/>
    </a:lt1>
    <a:dk2>
      <a:srgbClr val="373545"/>
    </a:dk2>
    <a:lt2>
      <a:srgbClr val="DCD8DC"/>
    </a:lt2>
    <a:accent1>
      <a:srgbClr val="AD84C6"/>
    </a:accent1>
    <a:accent2>
      <a:srgbClr val="8784C7"/>
    </a:accent2>
    <a:accent3>
      <a:srgbClr val="5D739A"/>
    </a:accent3>
    <a:accent4>
      <a:srgbClr val="6997AF"/>
    </a:accent4>
    <a:accent5>
      <a:srgbClr val="84ACB6"/>
    </a:accent5>
    <a:accent6>
      <a:srgbClr val="6F8183"/>
    </a:accent6>
    <a:hlink>
      <a:srgbClr val="69A020"/>
    </a:hlink>
    <a:folHlink>
      <a:srgbClr val="8C8C8C"/>
    </a:folHlink>
  </a:clrScheme>
  <a:fontScheme name="ICG_Fonts">
    <a:majorFont>
      <a:latin typeface="Arial"/>
      <a:ea typeface="STKaiti"/>
      <a:cs typeface=""/>
      <a:font script="Jpan" typeface="MS PGothic"/>
    </a:majorFont>
    <a:minorFont>
      <a:latin typeface="Arial"/>
      <a:ea typeface="STKaiti"/>
      <a:cs typeface=""/>
      <a:font script="Jpan" typeface="MS PGothic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紫蘿蘭色">
    <a:dk1>
      <a:sysClr val="windowText" lastClr="000000"/>
    </a:dk1>
    <a:lt1>
      <a:sysClr val="window" lastClr="FFFFFF"/>
    </a:lt1>
    <a:dk2>
      <a:srgbClr val="373545"/>
    </a:dk2>
    <a:lt2>
      <a:srgbClr val="DCD8DC"/>
    </a:lt2>
    <a:accent1>
      <a:srgbClr val="AD84C6"/>
    </a:accent1>
    <a:accent2>
      <a:srgbClr val="8784C7"/>
    </a:accent2>
    <a:accent3>
      <a:srgbClr val="5D739A"/>
    </a:accent3>
    <a:accent4>
      <a:srgbClr val="6997AF"/>
    </a:accent4>
    <a:accent5>
      <a:srgbClr val="84ACB6"/>
    </a:accent5>
    <a:accent6>
      <a:srgbClr val="6F8183"/>
    </a:accent6>
    <a:hlink>
      <a:srgbClr val="69A020"/>
    </a:hlink>
    <a:folHlink>
      <a:srgbClr val="8C8C8C"/>
    </a:folHlink>
  </a:clrScheme>
  <a:fontScheme name="ICG_Fonts">
    <a:majorFont>
      <a:latin typeface="Arial"/>
      <a:ea typeface="STKaiti"/>
      <a:cs typeface=""/>
      <a:font script="Jpan" typeface="MS PGothic"/>
    </a:majorFont>
    <a:minorFont>
      <a:latin typeface="Arial"/>
      <a:ea typeface="STKaiti"/>
      <a:cs typeface=""/>
      <a:font script="Jpan" typeface="MS PGothic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90bc211-decb-491b-805e-4dd1ad3f9013" xsi:nil="true"/>
    <lcf76f155ced4ddcb4097134ff3c332f xmlns="e91bc3a5-9721-45b3-b406-25b895c2781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B52C5114A1CCDE4DBFFE6FF8DB9720A5" ma:contentTypeVersion="17" ma:contentTypeDescription="建立新的文件。" ma:contentTypeScope="" ma:versionID="89f19d7449645e54a4ef1803ce57c219">
  <xsd:schema xmlns:xsd="http://www.w3.org/2001/XMLSchema" xmlns:xs="http://www.w3.org/2001/XMLSchema" xmlns:p="http://schemas.microsoft.com/office/2006/metadata/properties" xmlns:ns2="e91bc3a5-9721-45b3-b406-25b895c2781d" xmlns:ns3="c2924a54-706c-4de9-9c12-91e2ebeadcc9" xmlns:ns4="890bc211-decb-491b-805e-4dd1ad3f9013" targetNamespace="http://schemas.microsoft.com/office/2006/metadata/properties" ma:root="true" ma:fieldsID="1c2edd12c12bb5fc865476e274ef9af7" ns2:_="" ns3:_="" ns4:_="">
    <xsd:import namespace="e91bc3a5-9721-45b3-b406-25b895c2781d"/>
    <xsd:import namespace="c2924a54-706c-4de9-9c12-91e2ebeadcc9"/>
    <xsd:import namespace="890bc211-decb-491b-805e-4dd1ad3f90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1bc3a5-9721-45b3-b406-25b895c278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影像標籤" ma:readOnly="false" ma:fieldId="{5cf76f15-5ced-4ddc-b409-7134ff3c332f}" ma:taxonomyMulti="true" ma:sspId="9640141a-2e92-467f-a3d1-84a4290489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24a54-706c-4de9-9c12-91e2ebeadcc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共用對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共用詳細資料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0bc211-decb-491b-805e-4dd1ad3f9013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ac918d5-de7c-4505-a581-a74b90850777}" ma:internalName="TaxCatchAll" ma:showField="CatchAllData" ma:web="890bc211-decb-491b-805e-4dd1ad3f90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9D3060-F265-4D2F-836D-0EE0EB2036F4}">
  <ds:schemaRefs>
    <ds:schemaRef ds:uri="890bc211-decb-491b-805e-4dd1ad3f9013"/>
    <ds:schemaRef ds:uri="c2924a54-706c-4de9-9c12-91e2ebeadcc9"/>
    <ds:schemaRef ds:uri="e91bc3a5-9721-45b3-b406-25b895c2781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527A09D-107A-4BAA-A911-4D3AA13FA3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FED91F-8BC6-4A16-90FC-976AC6816D51}">
  <ds:schemaRefs>
    <ds:schemaRef ds:uri="890bc211-decb-491b-805e-4dd1ad3f9013"/>
    <ds:schemaRef ds:uri="c2924a54-706c-4de9-9c12-91e2ebeadcc9"/>
    <ds:schemaRef ds:uri="e91bc3a5-9721-45b3-b406-25b895c2781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459</Words>
  <Application>Microsoft Office PowerPoint</Application>
  <PresentationFormat>自定义</PresentationFormat>
  <Paragraphs>90</Paragraphs>
  <Slides>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9" baseType="lpstr">
      <vt:lpstr>Arial</vt:lpstr>
      <vt:lpstr>Book Antiqua</vt:lpstr>
      <vt:lpstr>Calibri</vt:lpstr>
      <vt:lpstr>Symbol</vt:lpstr>
      <vt:lpstr>Wingdings</vt:lpstr>
      <vt:lpstr>Office Theme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INVESTOR FACTSHEET</dc:title>
  <dc:creator>Administrator</dc:creator>
  <cp:lastModifiedBy>Zoe Lo</cp:lastModifiedBy>
  <cp:revision>1</cp:revision>
  <cp:lastPrinted>2020-01-21T04:18:20Z</cp:lastPrinted>
  <dcterms:created xsi:type="dcterms:W3CDTF">2019-07-11T02:23:00Z</dcterms:created>
  <dcterms:modified xsi:type="dcterms:W3CDTF">2022-12-01T06:24:54Z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2019-07-11T00:00:00Z</vt:filetime>
  </property>
  <property fmtid="{D5CDD505-2E9C-101B-9397-08002B2CF9AE}" pid="3" name="Creator">
    <vt:lpwstr>Aspose Ltd.</vt:lpwstr>
  </property>
  <property fmtid="{D5CDD505-2E9C-101B-9397-08002B2CF9AE}" pid="4" name="LastSaved">
    <vt:filetime>2019-07-11T00:00:00Z</vt:filetime>
  </property>
  <property fmtid="{D5CDD505-2E9C-101B-9397-08002B2CF9AE}" pid="5" name="ContentTypeId">
    <vt:lpwstr>0x010100B52C5114A1CCDE4DBFFE6FF8DB9720A5</vt:lpwstr>
  </property>
  <property fmtid="{D5CDD505-2E9C-101B-9397-08002B2CF9AE}" pid="6" name="MediaServiceImageTags">
    <vt:lpwstr/>
  </property>
</Properties>
</file>