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258" r:id="rId5"/>
    <p:sldId id="259" r:id="rId6"/>
    <p:sldId id="260" r:id="rId7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lia" initials="B" lastIdx="2" clrIdx="0">
    <p:extLst>
      <p:ext uri="{19B8F6BF-5375-455C-9EA6-DF929625EA0E}">
        <p15:presenceInfo xmlns:p15="http://schemas.microsoft.com/office/powerpoint/2012/main" userId="Yi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C5C"/>
    <a:srgbClr val="F04F24"/>
    <a:srgbClr val="6DCEE5"/>
    <a:srgbClr val="A8D8F0"/>
    <a:srgbClr val="E4F3FA"/>
    <a:srgbClr val="269DD8"/>
    <a:srgbClr val="76C044"/>
    <a:srgbClr val="6DB8DD"/>
    <a:srgbClr val="97999B"/>
    <a:srgbClr val="53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A25748-1F6F-4FA9-A7EB-86EE296BD9AE}" v="48" dt="2022-09-09T08:23:43.130"/>
    <p1510:client id="{F3DB7331-3A30-4EAF-AF84-B0106B999D79}" v="60" dt="2022-09-09T08:50:10.82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2" autoAdjust="0"/>
    <p:restoredTop sz="96379" autoAdjust="0"/>
  </p:normalViewPr>
  <p:slideViewPr>
    <p:cSldViewPr>
      <p:cViewPr>
        <p:scale>
          <a:sx n="100" d="100"/>
          <a:sy n="100" d="100"/>
        </p:scale>
        <p:origin x="2046" y="-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Lam" userId="c631fb16-a649-4ec2-8c2e-d547fa6de0b1" providerId="ADAL" clId="{F3DB7331-3A30-4EAF-AF84-B0106B999D79}"/>
    <pc:docChg chg="modSld">
      <pc:chgData name="Jonathan Lam" userId="c631fb16-a649-4ec2-8c2e-d547fa6de0b1" providerId="ADAL" clId="{F3DB7331-3A30-4EAF-AF84-B0106B999D79}" dt="2022-09-09T08:51:53.821" v="218" actId="20577"/>
      <pc:docMkLst>
        <pc:docMk/>
      </pc:docMkLst>
      <pc:sldChg chg="modSp mod">
        <pc:chgData name="Jonathan Lam" userId="c631fb16-a649-4ec2-8c2e-d547fa6de0b1" providerId="ADAL" clId="{F3DB7331-3A30-4EAF-AF84-B0106B999D79}" dt="2022-09-09T08:39:10.781" v="25" actId="1076"/>
        <pc:sldMkLst>
          <pc:docMk/>
          <pc:sldMk cId="1778928726" sldId="259"/>
        </pc:sldMkLst>
        <pc:spChg chg="mod">
          <ac:chgData name="Jonathan Lam" userId="c631fb16-a649-4ec2-8c2e-d547fa6de0b1" providerId="ADAL" clId="{F3DB7331-3A30-4EAF-AF84-B0106B999D79}" dt="2022-09-09T08:38:35.844" v="5" actId="115"/>
          <ac:spMkLst>
            <pc:docMk/>
            <pc:sldMk cId="1778928726" sldId="259"/>
            <ac:spMk id="2" creationId="{AA2E5D36-2A2E-9E38-1A39-A48525171935}"/>
          </ac:spMkLst>
        </pc:spChg>
        <pc:spChg chg="mod">
          <ac:chgData name="Jonathan Lam" userId="c631fb16-a649-4ec2-8c2e-d547fa6de0b1" providerId="ADAL" clId="{F3DB7331-3A30-4EAF-AF84-B0106B999D79}" dt="2022-09-09T08:38:32.471" v="4" actId="115"/>
          <ac:spMkLst>
            <pc:docMk/>
            <pc:sldMk cId="1778928726" sldId="259"/>
            <ac:spMk id="10" creationId="{00000000-0000-0000-0000-000000000000}"/>
          </ac:spMkLst>
        </pc:spChg>
        <pc:spChg chg="mod">
          <ac:chgData name="Jonathan Lam" userId="c631fb16-a649-4ec2-8c2e-d547fa6de0b1" providerId="ADAL" clId="{F3DB7331-3A30-4EAF-AF84-B0106B999D79}" dt="2022-09-09T08:39:10.781" v="25" actId="1076"/>
          <ac:spMkLst>
            <pc:docMk/>
            <pc:sldMk cId="1778928726" sldId="259"/>
            <ac:spMk id="29" creationId="{00000000-0000-0000-0000-000000000000}"/>
          </ac:spMkLst>
        </pc:spChg>
        <pc:spChg chg="mod">
          <ac:chgData name="Jonathan Lam" userId="c631fb16-a649-4ec2-8c2e-d547fa6de0b1" providerId="ADAL" clId="{F3DB7331-3A30-4EAF-AF84-B0106B999D79}" dt="2022-09-09T08:39:10.781" v="25" actId="1076"/>
          <ac:spMkLst>
            <pc:docMk/>
            <pc:sldMk cId="1778928726" sldId="259"/>
            <ac:spMk id="30" creationId="{00000000-0000-0000-0000-000000000000}"/>
          </ac:spMkLst>
        </pc:spChg>
        <pc:spChg chg="mod">
          <ac:chgData name="Jonathan Lam" userId="c631fb16-a649-4ec2-8c2e-d547fa6de0b1" providerId="ADAL" clId="{F3DB7331-3A30-4EAF-AF84-B0106B999D79}" dt="2022-09-09T08:39:10.781" v="25" actId="1076"/>
          <ac:spMkLst>
            <pc:docMk/>
            <pc:sldMk cId="1778928726" sldId="259"/>
            <ac:spMk id="31" creationId="{00000000-0000-0000-0000-000000000000}"/>
          </ac:spMkLst>
        </pc:spChg>
        <pc:spChg chg="mod">
          <ac:chgData name="Jonathan Lam" userId="c631fb16-a649-4ec2-8c2e-d547fa6de0b1" providerId="ADAL" clId="{F3DB7331-3A30-4EAF-AF84-B0106B999D79}" dt="2022-09-09T08:39:10.781" v="25" actId="1076"/>
          <ac:spMkLst>
            <pc:docMk/>
            <pc:sldMk cId="1778928726" sldId="259"/>
            <ac:spMk id="32" creationId="{00000000-0000-0000-0000-000000000000}"/>
          </ac:spMkLst>
        </pc:spChg>
        <pc:spChg chg="mod">
          <ac:chgData name="Jonathan Lam" userId="c631fb16-a649-4ec2-8c2e-d547fa6de0b1" providerId="ADAL" clId="{F3DB7331-3A30-4EAF-AF84-B0106B999D79}" dt="2022-09-09T08:39:10.781" v="25" actId="1076"/>
          <ac:spMkLst>
            <pc:docMk/>
            <pc:sldMk cId="1778928726" sldId="259"/>
            <ac:spMk id="33" creationId="{00000000-0000-0000-0000-000000000000}"/>
          </ac:spMkLst>
        </pc:spChg>
        <pc:spChg chg="mod">
          <ac:chgData name="Jonathan Lam" userId="c631fb16-a649-4ec2-8c2e-d547fa6de0b1" providerId="ADAL" clId="{F3DB7331-3A30-4EAF-AF84-B0106B999D79}" dt="2022-09-09T08:39:10.781" v="25" actId="1076"/>
          <ac:spMkLst>
            <pc:docMk/>
            <pc:sldMk cId="1778928726" sldId="259"/>
            <ac:spMk id="44" creationId="{00000000-0000-0000-0000-000000000000}"/>
          </ac:spMkLst>
        </pc:spChg>
        <pc:spChg chg="mod">
          <ac:chgData name="Jonathan Lam" userId="c631fb16-a649-4ec2-8c2e-d547fa6de0b1" providerId="ADAL" clId="{F3DB7331-3A30-4EAF-AF84-B0106B999D79}" dt="2022-09-09T08:39:03.638" v="23" actId="688"/>
          <ac:spMkLst>
            <pc:docMk/>
            <pc:sldMk cId="1778928726" sldId="259"/>
            <ac:spMk id="46" creationId="{D1A3D8E8-FBAB-2143-B065-FBE73A7E0DF5}"/>
          </ac:spMkLst>
        </pc:spChg>
        <pc:grpChg chg="mod">
          <ac:chgData name="Jonathan Lam" userId="c631fb16-a649-4ec2-8c2e-d547fa6de0b1" providerId="ADAL" clId="{F3DB7331-3A30-4EAF-AF84-B0106B999D79}" dt="2022-09-09T08:39:10.781" v="25" actId="1076"/>
          <ac:grpSpMkLst>
            <pc:docMk/>
            <pc:sldMk cId="1778928726" sldId="259"/>
            <ac:grpSpMk id="27" creationId="{00000000-0000-0000-0000-000000000000}"/>
          </ac:grpSpMkLst>
        </pc:grpChg>
        <pc:grpChg chg="mod">
          <ac:chgData name="Jonathan Lam" userId="c631fb16-a649-4ec2-8c2e-d547fa6de0b1" providerId="ADAL" clId="{F3DB7331-3A30-4EAF-AF84-B0106B999D79}" dt="2022-09-09T08:39:10.781" v="25" actId="1076"/>
          <ac:grpSpMkLst>
            <pc:docMk/>
            <pc:sldMk cId="1778928726" sldId="259"/>
            <ac:grpSpMk id="28" creationId="{00000000-0000-0000-0000-000000000000}"/>
          </ac:grpSpMkLst>
        </pc:grpChg>
      </pc:sldChg>
      <pc:sldChg chg="modSp mod">
        <pc:chgData name="Jonathan Lam" userId="c631fb16-a649-4ec2-8c2e-d547fa6de0b1" providerId="ADAL" clId="{F3DB7331-3A30-4EAF-AF84-B0106B999D79}" dt="2022-09-09T08:51:53.821" v="218" actId="20577"/>
        <pc:sldMkLst>
          <pc:docMk/>
          <pc:sldMk cId="1310282879" sldId="260"/>
        </pc:sldMkLst>
        <pc:spChg chg="mod">
          <ac:chgData name="Jonathan Lam" userId="c631fb16-a649-4ec2-8c2e-d547fa6de0b1" providerId="ADAL" clId="{F3DB7331-3A30-4EAF-AF84-B0106B999D79}" dt="2022-09-09T08:51:53.821" v="218" actId="20577"/>
          <ac:spMkLst>
            <pc:docMk/>
            <pc:sldMk cId="1310282879" sldId="260"/>
            <ac:spMk id="2" creationId="{2D29DDB9-CE9A-D292-07EA-A2F8736A8CD2}"/>
          </ac:spMkLst>
        </pc:spChg>
        <pc:spChg chg="mod">
          <ac:chgData name="Jonathan Lam" userId="c631fb16-a649-4ec2-8c2e-d547fa6de0b1" providerId="ADAL" clId="{F3DB7331-3A30-4EAF-AF84-B0106B999D79}" dt="2022-09-09T08:43:44.436" v="153" actId="20577"/>
          <ac:spMkLst>
            <pc:docMk/>
            <pc:sldMk cId="1310282879" sldId="260"/>
            <ac:spMk id="33" creationId="{00000000-0000-0000-0000-000000000000}"/>
          </ac:spMkLst>
        </pc:spChg>
        <pc:graphicFrameChg chg="mod">
          <ac:chgData name="Jonathan Lam" userId="c631fb16-a649-4ec2-8c2e-d547fa6de0b1" providerId="ADAL" clId="{F3DB7331-3A30-4EAF-AF84-B0106B999D79}" dt="2022-09-09T08:50:10.822" v="210"/>
          <ac:graphicFrameMkLst>
            <pc:docMk/>
            <pc:sldMk cId="1310282879" sldId="260"/>
            <ac:graphicFrameMk id="8" creationId="{79A278F0-9A2C-61E5-5E83-8645108A4926}"/>
          </ac:graphicFrameMkLst>
        </pc:graphicFrameChg>
        <pc:graphicFrameChg chg="mod">
          <ac:chgData name="Jonathan Lam" userId="c631fb16-a649-4ec2-8c2e-d547fa6de0b1" providerId="ADAL" clId="{F3DB7331-3A30-4EAF-AF84-B0106B999D79}" dt="2022-09-09T08:48:46.868" v="204" actId="20577"/>
          <ac:graphicFrameMkLst>
            <pc:docMk/>
            <pc:sldMk cId="1310282879" sldId="260"/>
            <ac:graphicFrameMk id="38" creationId="{00000000-0000-0000-0000-000000000000}"/>
          </ac:graphicFrameMkLst>
        </pc:graphicFrameChg>
      </pc:sldChg>
    </pc:docChg>
  </pc:docChgLst>
  <pc:docChgLst>
    <pc:chgData name="Zoe Lo" userId="56b79940-b079-4a60-9867-02444865aa7a" providerId="ADAL" clId="{89A25748-1F6F-4FA9-A7EB-86EE296BD9AE}"/>
    <pc:docChg chg="undo redo custSel modSld">
      <pc:chgData name="Zoe Lo" userId="56b79940-b079-4a60-9867-02444865aa7a" providerId="ADAL" clId="{89A25748-1F6F-4FA9-A7EB-86EE296BD9AE}" dt="2022-09-09T08:24:24.535" v="254" actId="20577"/>
      <pc:docMkLst>
        <pc:docMk/>
      </pc:docMkLst>
      <pc:sldChg chg="addSp delSp modSp mod">
        <pc:chgData name="Zoe Lo" userId="56b79940-b079-4a60-9867-02444865aa7a" providerId="ADAL" clId="{89A25748-1F6F-4FA9-A7EB-86EE296BD9AE}" dt="2022-09-09T08:24:24.535" v="254" actId="20577"/>
        <pc:sldMkLst>
          <pc:docMk/>
          <pc:sldMk cId="1778928726" sldId="259"/>
        </pc:sldMkLst>
        <pc:spChg chg="add mod">
          <ac:chgData name="Zoe Lo" userId="56b79940-b079-4a60-9867-02444865aa7a" providerId="ADAL" clId="{89A25748-1F6F-4FA9-A7EB-86EE296BD9AE}" dt="2022-09-09T07:53:20.074" v="37" actId="552"/>
          <ac:spMkLst>
            <pc:docMk/>
            <pc:sldMk cId="1778928726" sldId="259"/>
            <ac:spMk id="2" creationId="{AA2E5D36-2A2E-9E38-1A39-A48525171935}"/>
          </ac:spMkLst>
        </pc:spChg>
        <pc:spChg chg="mod">
          <ac:chgData name="Zoe Lo" userId="56b79940-b079-4a60-9867-02444865aa7a" providerId="ADAL" clId="{89A25748-1F6F-4FA9-A7EB-86EE296BD9AE}" dt="2022-09-09T07:53:20.074" v="37" actId="552"/>
          <ac:spMkLst>
            <pc:docMk/>
            <pc:sldMk cId="1778928726" sldId="259"/>
            <ac:spMk id="9" creationId="{00000000-0000-0000-0000-000000000000}"/>
          </ac:spMkLst>
        </pc:spChg>
        <pc:spChg chg="mod">
          <ac:chgData name="Zoe Lo" userId="56b79940-b079-4a60-9867-02444865aa7a" providerId="ADAL" clId="{89A25748-1F6F-4FA9-A7EB-86EE296BD9AE}" dt="2022-09-09T07:53:20.074" v="37" actId="552"/>
          <ac:spMkLst>
            <pc:docMk/>
            <pc:sldMk cId="1778928726" sldId="259"/>
            <ac:spMk id="10" creationId="{00000000-0000-0000-0000-000000000000}"/>
          </ac:spMkLst>
        </pc:spChg>
        <pc:spChg chg="del">
          <ac:chgData name="Zoe Lo" userId="56b79940-b079-4a60-9867-02444865aa7a" providerId="ADAL" clId="{89A25748-1F6F-4FA9-A7EB-86EE296BD9AE}" dt="2022-09-09T07:52:58.195" v="33" actId="478"/>
          <ac:spMkLst>
            <pc:docMk/>
            <pc:sldMk cId="1778928726" sldId="259"/>
            <ac:spMk id="11" creationId="{00000000-0000-0000-0000-000000000000}"/>
          </ac:spMkLst>
        </pc:spChg>
        <pc:spChg chg="mod">
          <ac:chgData name="Zoe Lo" userId="56b79940-b079-4a60-9867-02444865aa7a" providerId="ADAL" clId="{89A25748-1F6F-4FA9-A7EB-86EE296BD9AE}" dt="2022-09-09T08:24:24.535" v="254" actId="20577"/>
          <ac:spMkLst>
            <pc:docMk/>
            <pc:sldMk cId="1778928726" sldId="259"/>
            <ac:spMk id="16" creationId="{00000000-0000-0000-0000-000000000000}"/>
          </ac:spMkLst>
        </pc:spChg>
        <pc:spChg chg="del">
          <ac:chgData name="Zoe Lo" userId="56b79940-b079-4a60-9867-02444865aa7a" providerId="ADAL" clId="{89A25748-1F6F-4FA9-A7EB-86EE296BD9AE}" dt="2022-09-09T07:52:57.227" v="32" actId="478"/>
          <ac:spMkLst>
            <pc:docMk/>
            <pc:sldMk cId="1778928726" sldId="259"/>
            <ac:spMk id="18" creationId="{7A506E51-5DE8-194B-A97F-87829F60E256}"/>
          </ac:spMkLst>
        </pc:spChg>
        <pc:spChg chg="mod">
          <ac:chgData name="Zoe Lo" userId="56b79940-b079-4a60-9867-02444865aa7a" providerId="ADAL" clId="{89A25748-1F6F-4FA9-A7EB-86EE296BD9AE}" dt="2022-09-09T07:53:20.074" v="37" actId="552"/>
          <ac:spMkLst>
            <pc:docMk/>
            <pc:sldMk cId="1778928726" sldId="259"/>
            <ac:spMk id="19" creationId="{F5092AE7-EE96-5345-BC6A-6EAD3A8AE38D}"/>
          </ac:spMkLst>
        </pc:spChg>
        <pc:spChg chg="del">
          <ac:chgData name="Zoe Lo" userId="56b79940-b079-4a60-9867-02444865aa7a" providerId="ADAL" clId="{89A25748-1F6F-4FA9-A7EB-86EE296BD9AE}" dt="2022-09-09T07:52:59.078" v="34" actId="478"/>
          <ac:spMkLst>
            <pc:docMk/>
            <pc:sldMk cId="1778928726" sldId="259"/>
            <ac:spMk id="20" creationId="{786604B9-025C-FE4B-A188-02560FC22DDF}"/>
          </ac:spMkLst>
        </pc:spChg>
        <pc:spChg chg="mod">
          <ac:chgData name="Zoe Lo" userId="56b79940-b079-4a60-9867-02444865aa7a" providerId="ADAL" clId="{89A25748-1F6F-4FA9-A7EB-86EE296BD9AE}" dt="2022-09-09T07:52:16.151" v="31" actId="20577"/>
          <ac:spMkLst>
            <pc:docMk/>
            <pc:sldMk cId="1778928726" sldId="259"/>
            <ac:spMk id="22" creationId="{00000000-0000-0000-0000-000000000000}"/>
          </ac:spMkLst>
        </pc:spChg>
      </pc:sldChg>
      <pc:sldChg chg="addSp delSp modSp mod">
        <pc:chgData name="Zoe Lo" userId="56b79940-b079-4a60-9867-02444865aa7a" providerId="ADAL" clId="{89A25748-1F6F-4FA9-A7EB-86EE296BD9AE}" dt="2022-09-09T08:23:51.736" v="252" actId="14100"/>
        <pc:sldMkLst>
          <pc:docMk/>
          <pc:sldMk cId="1310282879" sldId="260"/>
        </pc:sldMkLst>
        <pc:spChg chg="add mod">
          <ac:chgData name="Zoe Lo" userId="56b79940-b079-4a60-9867-02444865aa7a" providerId="ADAL" clId="{89A25748-1F6F-4FA9-A7EB-86EE296BD9AE}" dt="2022-09-09T08:13:23.405" v="188" actId="20577"/>
          <ac:spMkLst>
            <pc:docMk/>
            <pc:sldMk cId="1310282879" sldId="260"/>
            <ac:spMk id="2" creationId="{2D29DDB9-CE9A-D292-07EA-A2F8736A8CD2}"/>
          </ac:spMkLst>
        </pc:spChg>
        <pc:spChg chg="add mod">
          <ac:chgData name="Zoe Lo" userId="56b79940-b079-4a60-9867-02444865aa7a" providerId="ADAL" clId="{89A25748-1F6F-4FA9-A7EB-86EE296BD9AE}" dt="2022-09-09T08:00:22.402" v="66" actId="207"/>
          <ac:spMkLst>
            <pc:docMk/>
            <pc:sldMk cId="1310282879" sldId="260"/>
            <ac:spMk id="5" creationId="{8B37A0F4-71BB-28EE-E8AD-493B67E67778}"/>
          </ac:spMkLst>
        </pc:spChg>
        <pc:spChg chg="add mod">
          <ac:chgData name="Zoe Lo" userId="56b79940-b079-4a60-9867-02444865aa7a" providerId="ADAL" clId="{89A25748-1F6F-4FA9-A7EB-86EE296BD9AE}" dt="2022-09-09T08:23:51.736" v="252" actId="14100"/>
          <ac:spMkLst>
            <pc:docMk/>
            <pc:sldMk cId="1310282879" sldId="260"/>
            <ac:spMk id="9" creationId="{EBCF32AB-FE08-D67D-80F3-E75929A1ACD8}"/>
          </ac:spMkLst>
        </pc:spChg>
        <pc:spChg chg="mod">
          <ac:chgData name="Zoe Lo" userId="56b79940-b079-4a60-9867-02444865aa7a" providerId="ADAL" clId="{89A25748-1F6F-4FA9-A7EB-86EE296BD9AE}" dt="2022-09-09T08:13:04.243" v="172" actId="20577"/>
          <ac:spMkLst>
            <pc:docMk/>
            <pc:sldMk cId="1310282879" sldId="260"/>
            <ac:spMk id="33" creationId="{00000000-0000-0000-0000-000000000000}"/>
          </ac:spMkLst>
        </pc:spChg>
        <pc:spChg chg="del">
          <ac:chgData name="Zoe Lo" userId="56b79940-b079-4a60-9867-02444865aa7a" providerId="ADAL" clId="{89A25748-1F6F-4FA9-A7EB-86EE296BD9AE}" dt="2022-09-09T08:00:51.227" v="68" actId="478"/>
          <ac:spMkLst>
            <pc:docMk/>
            <pc:sldMk cId="1310282879" sldId="260"/>
            <ac:spMk id="39" creationId="{00000000-0000-0000-0000-000000000000}"/>
          </ac:spMkLst>
        </pc:spChg>
        <pc:spChg chg="del">
          <ac:chgData name="Zoe Lo" userId="56b79940-b079-4a60-9867-02444865aa7a" providerId="ADAL" clId="{89A25748-1F6F-4FA9-A7EB-86EE296BD9AE}" dt="2022-09-09T07:56:05.388" v="39" actId="478"/>
          <ac:spMkLst>
            <pc:docMk/>
            <pc:sldMk cId="1310282879" sldId="260"/>
            <ac:spMk id="51" creationId="{00000000-0000-0000-0000-000000000000}"/>
          </ac:spMkLst>
        </pc:spChg>
        <pc:spChg chg="mod">
          <ac:chgData name="Zoe Lo" userId="56b79940-b079-4a60-9867-02444865aa7a" providerId="ADAL" clId="{89A25748-1F6F-4FA9-A7EB-86EE296BD9AE}" dt="2022-09-09T08:13:11.064" v="177" actId="20577"/>
          <ac:spMkLst>
            <pc:docMk/>
            <pc:sldMk cId="1310282879" sldId="260"/>
            <ac:spMk id="56" creationId="{00000000-0000-0000-0000-000000000000}"/>
          </ac:spMkLst>
        </pc:spChg>
        <pc:spChg chg="del">
          <ac:chgData name="Zoe Lo" userId="56b79940-b079-4a60-9867-02444865aa7a" providerId="ADAL" clId="{89A25748-1F6F-4FA9-A7EB-86EE296BD9AE}" dt="2022-09-09T07:57:34.892" v="51" actId="478"/>
          <ac:spMkLst>
            <pc:docMk/>
            <pc:sldMk cId="1310282879" sldId="260"/>
            <ac:spMk id="58" creationId="{94D70ECB-A357-1445-AADF-81885495B62D}"/>
          </ac:spMkLst>
        </pc:spChg>
        <pc:spChg chg="mod">
          <ac:chgData name="Zoe Lo" userId="56b79940-b079-4a60-9867-02444865aa7a" providerId="ADAL" clId="{89A25748-1F6F-4FA9-A7EB-86EE296BD9AE}" dt="2022-09-09T07:59:49.287" v="58" actId="14100"/>
          <ac:spMkLst>
            <pc:docMk/>
            <pc:sldMk cId="1310282879" sldId="260"/>
            <ac:spMk id="59" creationId="{00000000-0000-0000-0000-000000000000}"/>
          </ac:spMkLst>
        </pc:spChg>
        <pc:spChg chg="del">
          <ac:chgData name="Zoe Lo" userId="56b79940-b079-4a60-9867-02444865aa7a" providerId="ADAL" clId="{89A25748-1F6F-4FA9-A7EB-86EE296BD9AE}" dt="2022-09-09T07:57:33.546" v="50" actId="478"/>
          <ac:spMkLst>
            <pc:docMk/>
            <pc:sldMk cId="1310282879" sldId="260"/>
            <ac:spMk id="61" creationId="{6F33FFC0-7F4A-5B47-B8A5-96169C519A98}"/>
          </ac:spMkLst>
        </pc:spChg>
        <pc:spChg chg="add del mod">
          <ac:chgData name="Zoe Lo" userId="56b79940-b079-4a60-9867-02444865aa7a" providerId="ADAL" clId="{89A25748-1F6F-4FA9-A7EB-86EE296BD9AE}" dt="2022-09-09T08:10:58.287" v="143" actId="478"/>
          <ac:spMkLst>
            <pc:docMk/>
            <pc:sldMk cId="1310282879" sldId="260"/>
            <ac:spMk id="64" creationId="{B252C51B-08F1-1A46-A293-4B908145234B}"/>
          </ac:spMkLst>
        </pc:spChg>
        <pc:spChg chg="del">
          <ac:chgData name="Zoe Lo" userId="56b79940-b079-4a60-9867-02444865aa7a" providerId="ADAL" clId="{89A25748-1F6F-4FA9-A7EB-86EE296BD9AE}" dt="2022-09-09T08:05:25.032" v="89" actId="478"/>
          <ac:spMkLst>
            <pc:docMk/>
            <pc:sldMk cId="1310282879" sldId="260"/>
            <ac:spMk id="67" creationId="{32075873-D799-EA46-970E-8315BF116638}"/>
          </ac:spMkLst>
        </pc:spChg>
        <pc:spChg chg="mod">
          <ac:chgData name="Zoe Lo" userId="56b79940-b079-4a60-9867-02444865aa7a" providerId="ADAL" clId="{89A25748-1F6F-4FA9-A7EB-86EE296BD9AE}" dt="2022-09-09T08:10:45.154" v="141" actId="1076"/>
          <ac:spMkLst>
            <pc:docMk/>
            <pc:sldMk cId="1310282879" sldId="260"/>
            <ac:spMk id="70" creationId="{00000000-0000-0000-0000-000000000000}"/>
          </ac:spMkLst>
        </pc:spChg>
        <pc:graphicFrameChg chg="add mod">
          <ac:chgData name="Zoe Lo" userId="56b79940-b079-4a60-9867-02444865aa7a" providerId="ADAL" clId="{89A25748-1F6F-4FA9-A7EB-86EE296BD9AE}" dt="2022-09-09T07:59:27.807" v="56" actId="1036"/>
          <ac:graphicFrameMkLst>
            <pc:docMk/>
            <pc:sldMk cId="1310282879" sldId="260"/>
            <ac:graphicFrameMk id="3" creationId="{D0C9BF09-37ED-A51E-FA76-395D8286FE4B}"/>
          </ac:graphicFrameMkLst>
        </pc:graphicFrameChg>
        <pc:graphicFrameChg chg="add mod">
          <ac:chgData name="Zoe Lo" userId="56b79940-b079-4a60-9867-02444865aa7a" providerId="ADAL" clId="{89A25748-1F6F-4FA9-A7EB-86EE296BD9AE}" dt="2022-09-09T08:10:05.725" v="124" actId="14100"/>
          <ac:graphicFrameMkLst>
            <pc:docMk/>
            <pc:sldMk cId="1310282879" sldId="260"/>
            <ac:graphicFrameMk id="6" creationId="{D3700DDB-8BDE-0F34-81FA-ABB5832C513C}"/>
          </ac:graphicFrameMkLst>
        </pc:graphicFrameChg>
        <pc:graphicFrameChg chg="add mod">
          <ac:chgData name="Zoe Lo" userId="56b79940-b079-4a60-9867-02444865aa7a" providerId="ADAL" clId="{89A25748-1F6F-4FA9-A7EB-86EE296BD9AE}" dt="2022-09-09T08:10:09.150" v="125" actId="14100"/>
          <ac:graphicFrameMkLst>
            <pc:docMk/>
            <pc:sldMk cId="1310282879" sldId="260"/>
            <ac:graphicFrameMk id="7" creationId="{F76B9B43-5FE7-999D-6E91-F6AA505D26B5}"/>
          </ac:graphicFrameMkLst>
        </pc:graphicFrameChg>
        <pc:graphicFrameChg chg="add mod">
          <ac:chgData name="Zoe Lo" userId="56b79940-b079-4a60-9867-02444865aa7a" providerId="ADAL" clId="{89A25748-1F6F-4FA9-A7EB-86EE296BD9AE}" dt="2022-09-09T08:11:14.057" v="148" actId="207"/>
          <ac:graphicFrameMkLst>
            <pc:docMk/>
            <pc:sldMk cId="1310282879" sldId="260"/>
            <ac:graphicFrameMk id="8" creationId="{79A278F0-9A2C-61E5-5E83-8645108A4926}"/>
          </ac:graphicFrameMkLst>
        </pc:graphicFrameChg>
        <pc:graphicFrameChg chg="mod">
          <ac:chgData name="Zoe Lo" userId="56b79940-b079-4a60-9867-02444865aa7a" providerId="ADAL" clId="{89A25748-1F6F-4FA9-A7EB-86EE296BD9AE}" dt="2022-09-09T08:23:34.409" v="249" actId="20577"/>
          <ac:graphicFrameMkLst>
            <pc:docMk/>
            <pc:sldMk cId="1310282879" sldId="260"/>
            <ac:graphicFrameMk id="38" creationId="{00000000-0000-0000-0000-000000000000}"/>
          </ac:graphicFrameMkLst>
        </pc:graphicFrameChg>
        <pc:graphicFrameChg chg="del mod">
          <ac:chgData name="Zoe Lo" userId="56b79940-b079-4a60-9867-02444865aa7a" providerId="ADAL" clId="{89A25748-1F6F-4FA9-A7EB-86EE296BD9AE}" dt="2022-09-09T08:00:28.152" v="67" actId="478"/>
          <ac:graphicFrameMkLst>
            <pc:docMk/>
            <pc:sldMk cId="1310282879" sldId="260"/>
            <ac:graphicFrameMk id="57" creationId="{E0608A5B-1CBB-6744-B841-9C848602E95F}"/>
          </ac:graphicFrameMkLst>
        </pc:graphicFrameChg>
        <pc:graphicFrameChg chg="add del">
          <ac:chgData name="Zoe Lo" userId="56b79940-b079-4a60-9867-02444865aa7a" providerId="ADAL" clId="{89A25748-1F6F-4FA9-A7EB-86EE296BD9AE}" dt="2022-09-09T08:10:55.862" v="142" actId="478"/>
          <ac:graphicFrameMkLst>
            <pc:docMk/>
            <pc:sldMk cId="1310282879" sldId="260"/>
            <ac:graphicFrameMk id="62" creationId="{28D12AEC-4E57-AE41-A4F8-EF308E127010}"/>
          </ac:graphicFrameMkLst>
        </pc:graphicFrameChg>
        <pc:graphicFrameChg chg="del">
          <ac:chgData name="Zoe Lo" userId="56b79940-b079-4a60-9867-02444865aa7a" providerId="ADAL" clId="{89A25748-1F6F-4FA9-A7EB-86EE296BD9AE}" dt="2022-09-09T08:05:22.302" v="88" actId="478"/>
          <ac:graphicFrameMkLst>
            <pc:docMk/>
            <pc:sldMk cId="1310282879" sldId="260"/>
            <ac:graphicFrameMk id="65" creationId="{8EBD9DEF-99AD-614B-A9DB-FE9D7818B80C}"/>
          </ac:graphicFrameMkLst>
        </pc:graphicFrameChg>
        <pc:graphicFrameChg chg="del">
          <ac:chgData name="Zoe Lo" userId="56b79940-b079-4a60-9867-02444865aa7a" providerId="ADAL" clId="{89A25748-1F6F-4FA9-A7EB-86EE296BD9AE}" dt="2022-09-09T08:05:19.326" v="87" actId="478"/>
          <ac:graphicFrameMkLst>
            <pc:docMk/>
            <pc:sldMk cId="1310282879" sldId="260"/>
            <ac:graphicFrameMk id="66" creationId="{651946A2-0CF8-3046-BE4B-1C62A4D23AF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04861260272334E-2"/>
          <c:y val="0"/>
          <c:w val="0.94071489176195044"/>
          <c:h val="0.875718269496374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Boqii Mall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CN" dirty="0"/>
                      <a:t>33.6%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9D4-410C-908B-B99BDA12FBF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CN" dirty="0"/>
                      <a:t>38.1%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9D4-410C-908B-B99BDA12FBF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zh-CN" dirty="0"/>
                      <a:t>36.5%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9D4-410C-908B-B99BDA12FBF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zh-CN" dirty="0"/>
                      <a:t>38.6%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9D4-410C-908B-B99BDA12FBF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41.3%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089-4ADC-96A5-78218603B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Sheet1!$A$3:$A$12</c:f>
              <c:strCache>
                <c:ptCount val="5"/>
                <c:pt idx="0">
                  <c:v>1QFY22</c:v>
                </c:pt>
                <c:pt idx="1">
                  <c:v>2QFY22</c:v>
                </c:pt>
                <c:pt idx="2">
                  <c:v>3QFY21</c:v>
                </c:pt>
                <c:pt idx="3">
                  <c:v>4QFY22</c:v>
                </c:pt>
                <c:pt idx="4">
                  <c:v>1QFY23</c:v>
                </c:pt>
              </c:strCache>
            </c:strRef>
          </c:cat>
          <c:val>
            <c:numRef>
              <c:f>Sheet1!$B$3:$B$12</c:f>
              <c:numCache>
                <c:formatCode>0.0</c:formatCode>
                <c:ptCount val="5"/>
                <c:pt idx="0">
                  <c:v>108.2</c:v>
                </c:pt>
                <c:pt idx="1">
                  <c:v>107.607</c:v>
                </c:pt>
                <c:pt idx="2">
                  <c:v>121.3</c:v>
                </c:pt>
                <c:pt idx="3">
                  <c:v>96.5</c:v>
                </c:pt>
                <c:pt idx="4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D4-410C-908B-B99BDA12FB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3rd Party E-commerce Platforms</c:v>
                </c:pt>
              </c:strCache>
            </c:strRef>
          </c:tx>
          <c:spPr>
            <a:solidFill>
              <a:srgbClr val="76C03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CN" dirty="0"/>
                      <a:t>63.1%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9D4-410C-908B-B99BDA12FBF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CN" dirty="0"/>
                      <a:t>56.2%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9D4-410C-908B-B99BDA12FBF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zh-CN" dirty="0"/>
                      <a:t>59.0%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9D4-410C-908B-B99BDA12FBF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zh-CN" dirty="0"/>
                      <a:t>58.4%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9D4-410C-908B-B99BDA12FBF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54.9%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089-4ADC-96A5-78218603B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Sheet1!$A$3:$A$12</c:f>
              <c:strCache>
                <c:ptCount val="5"/>
                <c:pt idx="0">
                  <c:v>1QFY22</c:v>
                </c:pt>
                <c:pt idx="1">
                  <c:v>2QFY22</c:v>
                </c:pt>
                <c:pt idx="2">
                  <c:v>3QFY21</c:v>
                </c:pt>
                <c:pt idx="3">
                  <c:v>4QFY22</c:v>
                </c:pt>
                <c:pt idx="4">
                  <c:v>1QFY23</c:v>
                </c:pt>
              </c:strCache>
            </c:strRef>
          </c:cat>
          <c:val>
            <c:numRef>
              <c:f>Sheet1!$C$3:$C$12</c:f>
              <c:numCache>
                <c:formatCode>0.0</c:formatCode>
                <c:ptCount val="5"/>
                <c:pt idx="0">
                  <c:v>203.2</c:v>
                </c:pt>
                <c:pt idx="1">
                  <c:v>158.483</c:v>
                </c:pt>
                <c:pt idx="2">
                  <c:v>196.2</c:v>
                </c:pt>
                <c:pt idx="3">
                  <c:v>145.9</c:v>
                </c:pt>
                <c:pt idx="4">
                  <c:v>173.1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9D4-410C-908B-B99BDA12FB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Online marketing and information services</c:v>
                </c:pt>
              </c:strCache>
            </c:strRef>
          </c:tx>
          <c:spPr>
            <a:solidFill>
              <a:srgbClr val="F04F2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CN" sz="10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3.2%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9D4-410C-908B-B99BDA12FBFD}"/>
                </c:ext>
              </c:extLst>
            </c:dLbl>
            <c:dLbl>
              <c:idx val="1"/>
              <c:layout>
                <c:manualLayout>
                  <c:x val="0"/>
                  <c:y val="-5.221154156617154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dirty="0"/>
                      <a:t>5.7%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9D4-410C-908B-B99BDA12FBFD}"/>
                </c:ext>
              </c:extLst>
            </c:dLbl>
            <c:dLbl>
              <c:idx val="2"/>
              <c:layout>
                <c:manualLayout>
                  <c:x val="1.7434187315652782E-3"/>
                  <c:y val="-4.8860647294051145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dirty="0"/>
                      <a:t>4.6%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9D4-410C-908B-B99BDA12FBFD}"/>
                </c:ext>
              </c:extLst>
            </c:dLbl>
            <c:dLbl>
              <c:idx val="3"/>
              <c:layout>
                <c:manualLayout>
                  <c:x val="0"/>
                  <c:y val="-5.6136546287765564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dirty="0"/>
                      <a:t>3.0%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9D4-410C-908B-B99BDA12FBFD}"/>
                </c:ext>
              </c:extLst>
            </c:dLbl>
            <c:dLbl>
              <c:idx val="4"/>
              <c:layout>
                <c:manualLayout>
                  <c:x val="-3.5062474703942957E-3"/>
                  <c:y val="-3.63100169333145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3.8%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089-4ADC-96A5-78218603B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Sheet1!$A$3:$A$12</c:f>
              <c:strCache>
                <c:ptCount val="5"/>
                <c:pt idx="0">
                  <c:v>1QFY22</c:v>
                </c:pt>
                <c:pt idx="1">
                  <c:v>2QFY22</c:v>
                </c:pt>
                <c:pt idx="2">
                  <c:v>3QFY21</c:v>
                </c:pt>
                <c:pt idx="3">
                  <c:v>4QFY22</c:v>
                </c:pt>
                <c:pt idx="4">
                  <c:v>1QFY23</c:v>
                </c:pt>
              </c:strCache>
            </c:strRef>
          </c:cat>
          <c:val>
            <c:numRef>
              <c:f>Sheet1!$D$3:$D$12</c:f>
              <c:numCache>
                <c:formatCode>0.0</c:formatCode>
                <c:ptCount val="5"/>
                <c:pt idx="0">
                  <c:v>10.4</c:v>
                </c:pt>
                <c:pt idx="1">
                  <c:v>16.030999999999999</c:v>
                </c:pt>
                <c:pt idx="2">
                  <c:v>15.2</c:v>
                </c:pt>
                <c:pt idx="3">
                  <c:v>7.6</c:v>
                </c:pt>
                <c:pt idx="4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9D4-410C-908B-B99BDA12FB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 Revenues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Sheet1!$A$3:$A$12</c:f>
              <c:strCache>
                <c:ptCount val="5"/>
                <c:pt idx="0">
                  <c:v>1QFY22</c:v>
                </c:pt>
                <c:pt idx="1">
                  <c:v>2QFY22</c:v>
                </c:pt>
                <c:pt idx="2">
                  <c:v>3QFY21</c:v>
                </c:pt>
                <c:pt idx="3">
                  <c:v>4QFY22</c:v>
                </c:pt>
                <c:pt idx="4">
                  <c:v>1QFY23</c:v>
                </c:pt>
              </c:strCache>
            </c:strRef>
          </c:cat>
          <c:val>
            <c:numRef>
              <c:f>Sheet1!$E$3:$E$12</c:f>
            </c:numRef>
          </c:val>
          <c:extLst>
            <c:ext xmlns:c16="http://schemas.microsoft.com/office/drawing/2014/chart" uri="{C3380CC4-5D6E-409C-BE32-E72D297353CC}">
              <c16:uniqueId val="{0000000F-D9D4-410C-908B-B99BDA12FB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Boqii Mall2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9D4-410C-908B-B99BDA12FB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Sheet1!$A$3:$A$12</c:f>
              <c:strCache>
                <c:ptCount val="5"/>
                <c:pt idx="0">
                  <c:v>1QFY22</c:v>
                </c:pt>
                <c:pt idx="1">
                  <c:v>2QFY22</c:v>
                </c:pt>
                <c:pt idx="2">
                  <c:v>3QFY21</c:v>
                </c:pt>
                <c:pt idx="3">
                  <c:v>4QFY22</c:v>
                </c:pt>
                <c:pt idx="4">
                  <c:v>1QFY23</c:v>
                </c:pt>
              </c:strCache>
            </c:strRef>
          </c:cat>
          <c:val>
            <c:numRef>
              <c:f>Sheet1!$F$3:$F$12</c:f>
            </c:numRef>
          </c:val>
          <c:extLst>
            <c:ext xmlns:c16="http://schemas.microsoft.com/office/drawing/2014/chart" uri="{C3380CC4-5D6E-409C-BE32-E72D297353CC}">
              <c16:uniqueId val="{00000012-D9D4-410C-908B-B99BDA12FBF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3rd Party E-commerce Platforms2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D9D4-410C-908B-B99BDA12FB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Sheet1!$A$3:$A$12</c:f>
              <c:strCache>
                <c:ptCount val="5"/>
                <c:pt idx="0">
                  <c:v>1QFY22</c:v>
                </c:pt>
                <c:pt idx="1">
                  <c:v>2QFY22</c:v>
                </c:pt>
                <c:pt idx="2">
                  <c:v>3QFY21</c:v>
                </c:pt>
                <c:pt idx="3">
                  <c:v>4QFY22</c:v>
                </c:pt>
                <c:pt idx="4">
                  <c:v>1QFY23</c:v>
                </c:pt>
              </c:strCache>
            </c:strRef>
          </c:cat>
          <c:val>
            <c:numRef>
              <c:f>Sheet1!$G$3:$G$12</c:f>
            </c:numRef>
          </c:val>
          <c:extLst>
            <c:ext xmlns:c16="http://schemas.microsoft.com/office/drawing/2014/chart" uri="{C3380CC4-5D6E-409C-BE32-E72D297353CC}">
              <c16:uniqueId val="{00000014-D9D4-410C-908B-B99BDA12FBF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Online marketing and information services2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08483290488432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9D4-410C-908B-B99BDA12FBFD}"/>
                </c:ext>
              </c:extLst>
            </c:dLbl>
            <c:dLbl>
              <c:idx val="1"/>
              <c:layout>
                <c:manualLayout>
                  <c:x val="0"/>
                  <c:y val="-3.34190231362468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9D4-410C-908B-B99BDA12FBFD}"/>
                </c:ext>
              </c:extLst>
            </c:dLbl>
            <c:dLbl>
              <c:idx val="2"/>
              <c:layout>
                <c:manualLayout>
                  <c:x val="-1.1789788776558707E-16"/>
                  <c:y val="-3.08483290488431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9D4-410C-908B-B99BDA12FBFD}"/>
                </c:ext>
              </c:extLst>
            </c:dLbl>
            <c:dLbl>
              <c:idx val="3"/>
              <c:layout>
                <c:manualLayout>
                  <c:x val="0"/>
                  <c:y val="-4.0559943450143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9D4-410C-908B-B99BDA12FBFD}"/>
                </c:ext>
              </c:extLst>
            </c:dLbl>
            <c:dLbl>
              <c:idx val="4"/>
              <c:layout>
                <c:manualLayout>
                  <c:x val="0"/>
                  <c:y val="-4.52969525093107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9D4-410C-908B-B99BDA12FB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Sheet1!$A$3:$A$12</c:f>
              <c:strCache>
                <c:ptCount val="5"/>
                <c:pt idx="0">
                  <c:v>1QFY22</c:v>
                </c:pt>
                <c:pt idx="1">
                  <c:v>2QFY22</c:v>
                </c:pt>
                <c:pt idx="2">
                  <c:v>3QFY21</c:v>
                </c:pt>
                <c:pt idx="3">
                  <c:v>4QFY22</c:v>
                </c:pt>
                <c:pt idx="4">
                  <c:v>1QFY23</c:v>
                </c:pt>
              </c:strCache>
            </c:strRef>
          </c:cat>
          <c:val>
            <c:numRef>
              <c:f>Sheet1!$H$3:$H$12</c:f>
            </c:numRef>
          </c:val>
          <c:extLst>
            <c:ext xmlns:c16="http://schemas.microsoft.com/office/drawing/2014/chart" uri="{C3380CC4-5D6E-409C-BE32-E72D297353CC}">
              <c16:uniqueId val="{0000001A-D9D4-410C-908B-B99BDA12FB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356904704"/>
        <c:axId val="1356902624"/>
      </c:barChart>
      <c:catAx>
        <c:axId val="135690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zh-CN"/>
          </a:p>
        </c:txPr>
        <c:crossAx val="1356902624"/>
        <c:crosses val="autoZero"/>
        <c:auto val="1"/>
        <c:lblAlgn val="ctr"/>
        <c:lblOffset val="100"/>
        <c:noMultiLvlLbl val="0"/>
      </c:catAx>
      <c:valAx>
        <c:axId val="1356902624"/>
        <c:scaling>
          <c:orientation val="minMax"/>
          <c:max val="650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135690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96897004925898E-2"/>
          <c:y val="4.9223124883773089E-2"/>
          <c:w val="0.93087636878325142"/>
          <c:h val="0.80073474775647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 (RMB mn)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6C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CB-45A2-A8CA-373219BACAEA}"/>
              </c:ext>
            </c:extLst>
          </c:dPt>
          <c:dPt>
            <c:idx val="1"/>
            <c:invertIfNegative val="0"/>
            <c:bubble3D val="0"/>
            <c:spPr>
              <a:solidFill>
                <a:srgbClr val="76C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CB-45A2-A8CA-373219BACAEA}"/>
              </c:ext>
            </c:extLst>
          </c:dPt>
          <c:dPt>
            <c:idx val="2"/>
            <c:invertIfNegative val="0"/>
            <c:bubble3D val="0"/>
            <c:spPr>
              <a:solidFill>
                <a:srgbClr val="76C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CB-45A2-A8CA-373219BACAEA}"/>
              </c:ext>
            </c:extLst>
          </c:dPt>
          <c:dPt>
            <c:idx val="3"/>
            <c:invertIfNegative val="0"/>
            <c:bubble3D val="0"/>
            <c:spPr>
              <a:solidFill>
                <a:srgbClr val="76C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ECB-45A2-A8CA-373219BACAEA}"/>
              </c:ext>
            </c:extLst>
          </c:dPt>
          <c:dPt>
            <c:idx val="4"/>
            <c:invertIfNegative val="0"/>
            <c:bubble3D val="0"/>
            <c:spPr>
              <a:solidFill>
                <a:srgbClr val="269DD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ECB-45A2-A8CA-373219BACA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1QFY22</c:v>
                </c:pt>
                <c:pt idx="1">
                  <c:v>2QFY22</c:v>
                </c:pt>
                <c:pt idx="2">
                  <c:v>3QFY22</c:v>
                </c:pt>
                <c:pt idx="3">
                  <c:v>4QFY22</c:v>
                </c:pt>
                <c:pt idx="4">
                  <c:v>1QFY23</c:v>
                </c:pt>
              </c:strCache>
            </c:strRef>
          </c:cat>
          <c:val>
            <c:numRef>
              <c:f>Sheet1!$B$2:$B$6</c:f>
              <c:numCache>
                <c:formatCode>_ * #,##0.0_ ;_ * \-#,##0.0_ ;_ * "-"??_ ;_ @_ </c:formatCode>
                <c:ptCount val="5"/>
                <c:pt idx="0">
                  <c:v>321.8</c:v>
                </c:pt>
                <c:pt idx="1">
                  <c:v>282.10000000000002</c:v>
                </c:pt>
                <c:pt idx="2">
                  <c:v>332.6</c:v>
                </c:pt>
                <c:pt idx="3">
                  <c:v>249.9</c:v>
                </c:pt>
                <c:pt idx="4">
                  <c:v>315.10000000000002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CB-45A2-A8CA-373219BA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476844584"/>
        <c:axId val="476851144"/>
      </c:barChart>
      <c:catAx>
        <c:axId val="47684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76851144"/>
        <c:crosses val="autoZero"/>
        <c:auto val="1"/>
        <c:lblAlgn val="ctr"/>
        <c:lblOffset val="100"/>
        <c:noMultiLvlLbl val="0"/>
      </c:catAx>
      <c:valAx>
        <c:axId val="476851144"/>
        <c:scaling>
          <c:orientation val="minMax"/>
        </c:scaling>
        <c:delete val="1"/>
        <c:axPos val="l"/>
        <c:numFmt formatCode="_ * #,##0.0_ ;_ * \-#,##0.0_ ;_ * &quot;-&quot;??_ ;_ @_ " sourceLinked="1"/>
        <c:majorTickMark val="out"/>
        <c:minorTickMark val="none"/>
        <c:tickLblPos val="nextTo"/>
        <c:crossAx val="476844584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23328457373733E-2"/>
          <c:y val="8.1655922090391603E-2"/>
          <c:w val="0.91876308215308655"/>
          <c:h val="0.7546807489198271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FY22</c:v>
                </c:pt>
              </c:strCache>
            </c:strRef>
          </c:tx>
          <c:spPr>
            <a:solidFill>
              <a:srgbClr val="269DD8"/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1Q
FY22</c:v>
                </c:pt>
                <c:pt idx="1">
                  <c:v>2Q
FY22</c:v>
                </c:pt>
                <c:pt idx="2">
                  <c:v>3Q
FY22</c:v>
                </c:pt>
                <c:pt idx="3">
                  <c:v>4Q
FY22</c:v>
                </c:pt>
                <c:pt idx="4">
                  <c:v>1Q
FY23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5"/>
                <c:pt idx="0">
                  <c:v>1.65</c:v>
                </c:pt>
                <c:pt idx="1">
                  <c:v>1.62</c:v>
                </c:pt>
                <c:pt idx="2">
                  <c:v>1.91</c:v>
                </c:pt>
                <c:pt idx="3">
                  <c:v>1.52</c:v>
                </c:pt>
                <c:pt idx="4">
                  <c:v>1.83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20-4085-B08F-3EDF77DA90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426906256"/>
        <c:axId val="1426923312"/>
      </c:barChart>
      <c:catAx>
        <c:axId val="142690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1426923312"/>
        <c:crosses val="autoZero"/>
        <c:auto val="1"/>
        <c:lblAlgn val="ctr"/>
        <c:lblOffset val="100"/>
        <c:noMultiLvlLbl val="0"/>
      </c:catAx>
      <c:valAx>
        <c:axId val="1426923312"/>
        <c:scaling>
          <c:orientation val="minMax"/>
          <c:max val="2.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2690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266544369202498"/>
          <c:y val="6.8046601741993005E-3"/>
          <c:w val="0.33638835855140803"/>
          <c:h val="0.13925013716480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23328457373733E-2"/>
          <c:y val="8.1655922090391603E-2"/>
          <c:w val="0.91876308215308655"/>
          <c:h val="0.754680748919827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FY21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0D-4FD5-BF5B-DFEAF856525B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0D-4FD5-BF5B-DFEAF856525B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0D-4FD5-BF5B-DFEAF856525B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0D-4FD5-BF5B-DFEAF856525B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7F0D-4FD5-BF5B-DFEAF85652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1Q
FY21</c:v>
                </c:pt>
                <c:pt idx="1">
                  <c:v>2Q
FY21</c:v>
                </c:pt>
                <c:pt idx="2">
                  <c:v>3Q
FY21</c:v>
                </c:pt>
                <c:pt idx="3">
                  <c:v>4Q
FY21</c:v>
                </c:pt>
                <c:pt idx="4">
                  <c:v>1Q
FY22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5"/>
                <c:pt idx="0">
                  <c:v>1.29</c:v>
                </c:pt>
                <c:pt idx="1">
                  <c:v>1.32</c:v>
                </c:pt>
                <c:pt idx="2" formatCode="0.00">
                  <c:v>1.52</c:v>
                </c:pt>
                <c:pt idx="3" formatCode="0.00">
                  <c:v>1.32</c:v>
                </c:pt>
                <c:pt idx="4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0D-4FD5-BF5B-DFEAF856525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426906256"/>
        <c:axId val="1426923312"/>
      </c:barChart>
      <c:catAx>
        <c:axId val="142690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1426923312"/>
        <c:crosses val="autoZero"/>
        <c:auto val="1"/>
        <c:lblAlgn val="ctr"/>
        <c:lblOffset val="100"/>
        <c:noMultiLvlLbl val="0"/>
      </c:catAx>
      <c:valAx>
        <c:axId val="1426923312"/>
        <c:scaling>
          <c:orientation val="minMax"/>
          <c:max val="2.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2690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59760040034003E-2"/>
          <c:y val="0.11610253505771399"/>
          <c:w val="0.93448047991993199"/>
          <c:h val="0.809690915534714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Margin</c:v>
                </c:pt>
              </c:strCache>
            </c:strRef>
          </c:tx>
          <c:spPr>
            <a:ln w="22225" cap="rnd" cmpd="sng" algn="ctr">
              <a:solidFill>
                <a:srgbClr val="269DD8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F68C5C"/>
              </a:solidFill>
              <a:ln w="9525" cap="flat" cmpd="sng" algn="ctr">
                <a:solidFill>
                  <a:srgbClr val="F68C5C"/>
                </a:solidFill>
                <a:round/>
              </a:ln>
              <a:effectLst/>
            </c:spPr>
          </c:marker>
          <c:dPt>
            <c:idx val="2"/>
            <c:marker>
              <c:symbol val="square"/>
              <c:size val="9"/>
              <c:spPr>
                <a:solidFill>
                  <a:srgbClr val="F68C5C"/>
                </a:solidFill>
                <a:ln w="9525" cap="flat" cmpd="sng" algn="ctr">
                  <a:solidFill>
                    <a:srgbClr val="F68C5C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CDC-4CC7-869A-4578D388EF26}"/>
              </c:ext>
            </c:extLst>
          </c:dPt>
          <c:dPt>
            <c:idx val="3"/>
            <c:marker>
              <c:symbol val="square"/>
              <c:size val="9"/>
              <c:spPr>
                <a:solidFill>
                  <a:srgbClr val="F68C5C"/>
                </a:solidFill>
                <a:ln w="9525" cap="flat" cmpd="sng" algn="ctr">
                  <a:solidFill>
                    <a:srgbClr val="F68C5C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CDC-4CC7-869A-4578D388EF26}"/>
              </c:ext>
            </c:extLst>
          </c:dPt>
          <c:dLbls>
            <c:dLbl>
              <c:idx val="0"/>
              <c:layout>
                <c:manualLayout>
                  <c:x val="-9.869613063488443E-2"/>
                  <c:y val="-7.3075094171759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CDC-4CC7-869A-4578D388EF26}"/>
                </c:ext>
              </c:extLst>
            </c:dLbl>
            <c:dLbl>
              <c:idx val="1"/>
              <c:layout>
                <c:manualLayout>
                  <c:x val="-0.107630826967551"/>
                  <c:y val="-7.3240757581401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CDC-4CC7-869A-4578D388EF26}"/>
                </c:ext>
              </c:extLst>
            </c:dLbl>
            <c:dLbl>
              <c:idx val="2"/>
              <c:layout>
                <c:manualLayout>
                  <c:x val="-0.10804040020631717"/>
                  <c:y val="-7.0209292490144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CDC-4CC7-869A-4578D388EF26}"/>
                </c:ext>
              </c:extLst>
            </c:dLbl>
            <c:dLbl>
              <c:idx val="3"/>
              <c:layout>
                <c:manualLayout>
                  <c:x val="-7.9254870569652705E-2"/>
                  <c:y val="-9.8038553995095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DC-4CC7-869A-4578D388EF2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zh-HK" dirty="0"/>
                      <a:t>10.6%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CDC-4CC7-869A-4578D388EF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Q1FY22</c:v>
                </c:pt>
                <c:pt idx="1">
                  <c:v>Q2FY22</c:v>
                </c:pt>
                <c:pt idx="2">
                  <c:v>Q3FY22</c:v>
                </c:pt>
                <c:pt idx="3">
                  <c:v>Q4FY22</c:v>
                </c:pt>
                <c:pt idx="4">
                  <c:v>Q1FY23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7.2999999999999995E-2</c:v>
                </c:pt>
                <c:pt idx="1">
                  <c:v>9.1999999999999998E-2</c:v>
                </c:pt>
                <c:pt idx="2">
                  <c:v>0.11799999999999999</c:v>
                </c:pt>
                <c:pt idx="3">
                  <c:v>0.08</c:v>
                </c:pt>
                <c:pt idx="4" formatCode="0.00%">
                  <c:v>0.106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DC-4CC7-869A-4578D388E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827968"/>
        <c:axId val="165791424"/>
      </c:lineChart>
      <c:catAx>
        <c:axId val="12782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5791424"/>
        <c:crosses val="autoZero"/>
        <c:auto val="0"/>
        <c:lblAlgn val="ctr"/>
        <c:lblOffset val="100"/>
        <c:noMultiLvlLbl val="0"/>
      </c:catAx>
      <c:valAx>
        <c:axId val="165791424"/>
        <c:scaling>
          <c:orientation val="minMax"/>
          <c:max val="0.15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278279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0.39344</cdr:x>
      <cdr:y>0.04237</cdr:y>
    </cdr:from>
    <cdr:to>
      <cdr:x>0.52545</cdr:x>
      <cdr:y>0.13062</cdr:y>
    </cdr:to>
    <cdr:sp macro="" textlink="">
      <cdr:nvSpPr>
        <cdr:cNvPr id="2" name="文本框 3">
          <a:extLst xmlns:a="http://schemas.openxmlformats.org/drawingml/2006/main">
            <a:ext uri="{FF2B5EF4-FFF2-40B4-BE49-F238E27FC236}">
              <a16:creationId xmlns:a16="http://schemas.microsoft.com/office/drawing/2014/main" id="{76847DA8-EB2F-6D3E-ED68-67161D140E3E}"/>
            </a:ext>
          </a:extLst>
        </cdr:cNvPr>
        <cdr:cNvSpPr txBox="1"/>
      </cdr:nvSpPr>
      <cdr:spPr>
        <a:xfrm xmlns:a="http://schemas.openxmlformats.org/drawingml/2006/main">
          <a:off x="1305285" y="118197"/>
          <a:ext cx="43794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000" baseline="0" dirty="0">
              <a:latin typeface="+mn-lt"/>
              <a:ea typeface="+mn-ea"/>
            </a:rPr>
            <a:t>FY21</a:t>
          </a:r>
          <a:endParaRPr lang="zh-CN" altLang="en-US" sz="1000" baseline="0" dirty="0">
            <a:latin typeface="+mn-lt"/>
            <a:ea typeface="+mn-ea"/>
          </a:endParaRPr>
        </a:p>
      </cdr:txBody>
    </cdr:sp>
  </cdr:relSizeAnchor>
  <cdr:relSizeAnchor xmlns:cdr="http://schemas.openxmlformats.org/drawingml/2006/chartDrawing">
    <cdr:from>
      <cdr:x>0.38332</cdr:x>
      <cdr:y>0.07381</cdr:y>
    </cdr:from>
    <cdr:to>
      <cdr:x>0.4082</cdr:x>
      <cdr:y>0.1034</cdr:y>
    </cdr:to>
    <cdr:sp macro="" textlink="">
      <cdr:nvSpPr>
        <cdr:cNvPr id="3" name="矩形 2">
          <a:extLst xmlns:a="http://schemas.openxmlformats.org/drawingml/2006/main">
            <a:ext uri="{FF2B5EF4-FFF2-40B4-BE49-F238E27FC236}">
              <a16:creationId xmlns:a16="http://schemas.microsoft.com/office/drawing/2014/main" id="{4CB8F159-A33B-807D-711E-AD6C49451FD9}"/>
            </a:ext>
          </a:extLst>
        </cdr:cNvPr>
        <cdr:cNvSpPr/>
      </cdr:nvSpPr>
      <cdr:spPr bwMode="gray">
        <a:xfrm xmlns:a="http://schemas.openxmlformats.org/drawingml/2006/main">
          <a:off x="1271705" y="205925"/>
          <a:ext cx="82550" cy="82550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 w="6350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rtlCol="0" anchor="ctr" anchorCtr="0" compatLnSpc="1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en-US" sz="1200" b="0" i="0" u="none" strike="noStrike" cap="none" normalizeH="0">
            <a:ln>
              <a:noFill/>
            </a:ln>
            <a:solidFill>
              <a:srgbClr val="FFFFFF"/>
            </a:solidFill>
            <a:effectLst/>
            <a:latin typeface="+mn-lt"/>
            <a:ea typeface="+mn-e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7C180-4FEC-4340-B739-965D2DC5684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8F43E-4AD6-9C44-859C-1F2C8D2D4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9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8F43E-4AD6-9C44-859C-1F2C8D2D4B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9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8F43E-4AD6-9C44-859C-1F2C8D2D4B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0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1117" y="845922"/>
            <a:ext cx="6514265" cy="572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Rectangle 17"/>
          <p:cNvSpPr/>
          <p:nvPr userDrawn="1"/>
        </p:nvSpPr>
        <p:spPr bwMode="gray">
          <a:xfrm>
            <a:off x="-1585227" y="0"/>
            <a:ext cx="1323969" cy="394788"/>
          </a:xfrm>
          <a:prstGeom prst="rect">
            <a:avLst/>
          </a:prstGeom>
          <a:solidFill>
            <a:srgbClr val="269DD8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dirty="0">
                <a:solidFill>
                  <a:srgbClr val="FFFFFF"/>
                </a:solidFill>
                <a:ea typeface="+mj-ea"/>
              </a:rPr>
              <a:t>38-157-216</a:t>
            </a:r>
          </a:p>
        </p:txBody>
      </p:sp>
      <p:sp>
        <p:nvSpPr>
          <p:cNvPr id="8" name="Rectangle 24"/>
          <p:cNvSpPr/>
          <p:nvPr userDrawn="1"/>
        </p:nvSpPr>
        <p:spPr bwMode="gray">
          <a:xfrm>
            <a:off x="-1585227" y="441649"/>
            <a:ext cx="1323969" cy="394788"/>
          </a:xfrm>
          <a:prstGeom prst="rect">
            <a:avLst/>
          </a:prstGeom>
          <a:solidFill>
            <a:srgbClr val="6DCEE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dirty="0">
                <a:solidFill>
                  <a:srgbClr val="FFFFFF"/>
                </a:solidFill>
                <a:ea typeface="+mj-ea"/>
              </a:rPr>
              <a:t>109-206-229</a:t>
            </a:r>
          </a:p>
        </p:txBody>
      </p:sp>
      <p:sp>
        <p:nvSpPr>
          <p:cNvPr id="9" name="Rectangle 25"/>
          <p:cNvSpPr/>
          <p:nvPr userDrawn="1"/>
        </p:nvSpPr>
        <p:spPr bwMode="gray">
          <a:xfrm>
            <a:off x="-1585227" y="883298"/>
            <a:ext cx="1323969" cy="394788"/>
          </a:xfrm>
          <a:prstGeom prst="rect">
            <a:avLst/>
          </a:prstGeom>
          <a:solidFill>
            <a:srgbClr val="76C044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dirty="0">
                <a:solidFill>
                  <a:srgbClr val="FFFFFF"/>
                </a:solidFill>
                <a:ea typeface="+mj-ea"/>
              </a:rPr>
              <a:t>118-192-68</a:t>
            </a:r>
          </a:p>
        </p:txBody>
      </p:sp>
      <p:sp>
        <p:nvSpPr>
          <p:cNvPr id="10" name="Rectangle 26"/>
          <p:cNvSpPr/>
          <p:nvPr userDrawn="1"/>
        </p:nvSpPr>
        <p:spPr bwMode="gray">
          <a:xfrm>
            <a:off x="-1585227" y="1324947"/>
            <a:ext cx="1323969" cy="394788"/>
          </a:xfrm>
          <a:prstGeom prst="rect">
            <a:avLst/>
          </a:prstGeom>
          <a:solidFill>
            <a:srgbClr val="BAD98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dirty="0">
                <a:solidFill>
                  <a:srgbClr val="FFFFFF"/>
                </a:solidFill>
                <a:ea typeface="+mj-ea"/>
              </a:rPr>
              <a:t>186-217-129</a:t>
            </a:r>
          </a:p>
        </p:txBody>
      </p:sp>
      <p:sp>
        <p:nvSpPr>
          <p:cNvPr id="11" name="Rectangle 27"/>
          <p:cNvSpPr/>
          <p:nvPr userDrawn="1"/>
        </p:nvSpPr>
        <p:spPr bwMode="gray">
          <a:xfrm>
            <a:off x="-1585227" y="1766596"/>
            <a:ext cx="1323969" cy="394788"/>
          </a:xfrm>
          <a:prstGeom prst="rect">
            <a:avLst/>
          </a:prstGeom>
          <a:solidFill>
            <a:srgbClr val="53565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dirty="0">
                <a:solidFill>
                  <a:srgbClr val="FFFFFF"/>
                </a:solidFill>
                <a:ea typeface="+mj-ea"/>
              </a:rPr>
              <a:t>83-86-90</a:t>
            </a:r>
          </a:p>
        </p:txBody>
      </p:sp>
      <p:sp>
        <p:nvSpPr>
          <p:cNvPr id="12" name="Rectangle 28"/>
          <p:cNvSpPr/>
          <p:nvPr userDrawn="1"/>
        </p:nvSpPr>
        <p:spPr bwMode="gray">
          <a:xfrm>
            <a:off x="-1585227" y="2208245"/>
            <a:ext cx="1323969" cy="394788"/>
          </a:xfrm>
          <a:prstGeom prst="rect">
            <a:avLst/>
          </a:prstGeom>
          <a:solidFill>
            <a:srgbClr val="97999B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dirty="0">
                <a:solidFill>
                  <a:srgbClr val="FFFFFF"/>
                </a:solidFill>
                <a:ea typeface="+mj-ea"/>
              </a:rPr>
              <a:t>151-153-155</a:t>
            </a:r>
          </a:p>
        </p:txBody>
      </p:sp>
      <p:sp>
        <p:nvSpPr>
          <p:cNvPr id="13" name="Rectangle 29"/>
          <p:cNvSpPr/>
          <p:nvPr userDrawn="1"/>
        </p:nvSpPr>
        <p:spPr bwMode="gray">
          <a:xfrm>
            <a:off x="-1585227" y="2649894"/>
            <a:ext cx="1323969" cy="394788"/>
          </a:xfrm>
          <a:prstGeom prst="rect">
            <a:avLst/>
          </a:prstGeom>
          <a:solidFill>
            <a:srgbClr val="F04F24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+mj-ea"/>
              </a:rPr>
              <a:t>240-79-36</a:t>
            </a:r>
          </a:p>
        </p:txBody>
      </p:sp>
      <p:sp>
        <p:nvSpPr>
          <p:cNvPr id="14" name="Rectangle 30"/>
          <p:cNvSpPr/>
          <p:nvPr userDrawn="1"/>
        </p:nvSpPr>
        <p:spPr bwMode="gray">
          <a:xfrm>
            <a:off x="-1585227" y="3091543"/>
            <a:ext cx="1323969" cy="394788"/>
          </a:xfrm>
          <a:prstGeom prst="rect">
            <a:avLst/>
          </a:prstGeom>
          <a:solidFill>
            <a:srgbClr val="F68C5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+mj-ea"/>
              </a:rPr>
              <a:t>246-140-92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24" Type="http://schemas.openxmlformats.org/officeDocument/2006/relationships/hyperlink" Target="mailto:ir@dlkadvisory.com" TargetMode="External"/><Relationship Id="rId5" Type="http://schemas.openxmlformats.org/officeDocument/2006/relationships/image" Target="../media/image1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hyperlink" Target="mailto:ir@boqii.com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3E08989-3F01-8E40-A060-E7C9ED746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1"/>
          <a:stretch/>
        </p:blipFill>
        <p:spPr>
          <a:xfrm>
            <a:off x="-789440" y="622300"/>
            <a:ext cx="8548100" cy="3682114"/>
          </a:xfrm>
          <a:prstGeom prst="rect">
            <a:avLst/>
          </a:prstGeom>
        </p:spPr>
      </p:pic>
      <p:pic>
        <p:nvPicPr>
          <p:cNvPr id="4" name="Picture 8" descr="WeAreBetterWithPets – Navarino Pet Community spreads the word | Journey  Gree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360" y="4698385"/>
            <a:ext cx="2635250" cy="17602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4104DC3-3FDE-644F-B904-A6D15E019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985" y="4688151"/>
            <a:ext cx="2635250" cy="175820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250FE9E-8059-4278-BA5F-A1A3FB053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09" y="4688151"/>
            <a:ext cx="2029414" cy="192296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88623" y="6446357"/>
            <a:ext cx="1066800" cy="242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496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/>
          <p:cNvSpPr/>
          <p:nvPr/>
        </p:nvSpPr>
        <p:spPr>
          <a:xfrm>
            <a:off x="1859978" y="1523804"/>
            <a:ext cx="45719" cy="8266100"/>
          </a:xfrm>
          <a:custGeom>
            <a:avLst/>
            <a:gdLst/>
            <a:ahLst/>
            <a:cxnLst/>
            <a:rect l="l" t="t" r="r" b="b"/>
            <a:pathLst>
              <a:path h="8018780">
                <a:moveTo>
                  <a:pt x="0" y="0"/>
                </a:moveTo>
                <a:lnTo>
                  <a:pt x="1" y="8018549"/>
                </a:lnTo>
              </a:path>
            </a:pathLst>
          </a:custGeom>
          <a:ln w="1314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197345" y="7979791"/>
            <a:ext cx="15387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10" dirty="0">
                <a:solidFill>
                  <a:srgbClr val="F04F24"/>
                </a:solidFill>
                <a:latin typeface="Book Antiqua" panose="02040602050305030304" pitchFamily="18" charset="0"/>
                <a:cs typeface="Calibri"/>
              </a:rPr>
              <a:t>Contact Information</a:t>
            </a:r>
          </a:p>
        </p:txBody>
      </p:sp>
      <p:sp>
        <p:nvSpPr>
          <p:cNvPr id="10" name="object 7"/>
          <p:cNvSpPr txBox="1"/>
          <p:nvPr/>
        </p:nvSpPr>
        <p:spPr>
          <a:xfrm>
            <a:off x="197345" y="8401448"/>
            <a:ext cx="1817882" cy="67454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332105">
              <a:lnSpc>
                <a:spcPts val="1300"/>
              </a:lnSpc>
              <a:spcBef>
                <a:spcPts val="160"/>
              </a:spcBef>
            </a:pPr>
            <a:r>
              <a:rPr lang="en-US" sz="1100" spc="-10" dirty="0" err="1">
                <a:solidFill>
                  <a:srgbClr val="3B3838"/>
                </a:solidFill>
                <a:uFill>
                  <a:solidFill>
                    <a:srgbClr val="3B3838"/>
                  </a:solidFill>
                </a:uFill>
                <a:latin typeface="Book Antiqua" panose="02040602050305030304" pitchFamily="18" charset="0"/>
                <a:cs typeface="Calibri"/>
              </a:rPr>
              <a:t>Boqii</a:t>
            </a:r>
            <a:r>
              <a:rPr lang="en-US" sz="1100" spc="-10" dirty="0">
                <a:solidFill>
                  <a:srgbClr val="3B3838"/>
                </a:solidFill>
                <a:uFill>
                  <a:solidFill>
                    <a:srgbClr val="3B3838"/>
                  </a:solidFill>
                </a:uFill>
                <a:latin typeface="Book Antiqua" panose="02040602050305030304" pitchFamily="18" charset="0"/>
                <a:cs typeface="Calibri"/>
              </a:rPr>
              <a:t> Holding Limited </a:t>
            </a:r>
            <a:r>
              <a:rPr sz="1100" spc="-10" dirty="0">
                <a:solidFill>
                  <a:srgbClr val="3B3838"/>
                </a:solidFill>
                <a:latin typeface="Book Antiqua" panose="02040602050305030304" pitchFamily="18" charset="0"/>
                <a:cs typeface="Calibri"/>
              </a:rPr>
              <a:t> </a:t>
            </a:r>
            <a:endParaRPr lang="en-US" sz="1100" spc="-10" dirty="0">
              <a:solidFill>
                <a:srgbClr val="3B3838"/>
              </a:solidFill>
              <a:latin typeface="Book Antiqua" panose="02040602050305030304" pitchFamily="18" charset="0"/>
              <a:cs typeface="Calibri"/>
            </a:endParaRPr>
          </a:p>
          <a:p>
            <a:pPr marL="12700">
              <a:lnSpc>
                <a:spcPts val="1240"/>
              </a:lnSpc>
            </a:pPr>
            <a:r>
              <a:rPr sz="1100" spc="-5" dirty="0">
                <a:solidFill>
                  <a:srgbClr val="3B3838"/>
                </a:solidFill>
                <a:latin typeface="Book Antiqua" panose="02040602050305030304" pitchFamily="18" charset="0"/>
                <a:cs typeface="Calibri"/>
              </a:rPr>
              <a:t>+86</a:t>
            </a:r>
            <a:r>
              <a:rPr sz="1100" spc="-65" dirty="0">
                <a:solidFill>
                  <a:srgbClr val="3B3838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lang="en-US" sz="1100" spc="-5" dirty="0">
                <a:solidFill>
                  <a:srgbClr val="3B3838"/>
                </a:solidFill>
                <a:latin typeface="Book Antiqua" panose="02040602050305030304" pitchFamily="18" charset="0"/>
                <a:cs typeface="Calibri"/>
              </a:rPr>
              <a:t>(21) 6882-6051</a:t>
            </a:r>
            <a:endParaRPr sz="1100" dirty="0">
              <a:latin typeface="Book Antiqua" panose="02040602050305030304" pitchFamily="18" charset="0"/>
              <a:cs typeface="Calibri"/>
            </a:endParaRPr>
          </a:p>
          <a:p>
            <a:pPr marL="12700">
              <a:lnSpc>
                <a:spcPts val="1310"/>
              </a:lnSpc>
            </a:pPr>
            <a:r>
              <a:rPr lang="en-US" sz="1100" u="sng" spc="-10" dirty="0">
                <a:solidFill>
                  <a:schemeClr val="accent1"/>
                </a:solidFill>
                <a:uFill>
                  <a:solidFill>
                    <a:srgbClr val="3B3838"/>
                  </a:solidFill>
                </a:uFill>
                <a:latin typeface="Book Antiqua" panose="02040602050305030304" pitchFamily="18" charset="0"/>
                <a:cs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ir@boqii.com</a:t>
            </a:r>
            <a:endParaRPr lang="en-US" sz="1100" u="sng" spc="-10" dirty="0">
              <a:solidFill>
                <a:schemeClr val="accent1"/>
              </a:solidFill>
              <a:uFill>
                <a:solidFill>
                  <a:srgbClr val="3B3838"/>
                </a:solidFill>
              </a:uFill>
              <a:latin typeface="Book Antiqua" panose="02040602050305030304" pitchFamily="18" charset="0"/>
              <a:cs typeface="Calibri"/>
            </a:endParaRPr>
          </a:p>
          <a:p>
            <a:pPr marL="12700">
              <a:lnSpc>
                <a:spcPts val="1310"/>
              </a:lnSpc>
            </a:pPr>
            <a:endParaRPr sz="1100" dirty="0">
              <a:latin typeface="Calibri"/>
              <a:cs typeface="Calibri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1991706" y="1364947"/>
            <a:ext cx="5484844" cy="19417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1400" b="1" dirty="0">
                <a:solidFill>
                  <a:srgbClr val="F04F24"/>
                </a:solidFill>
                <a:latin typeface="Book Antiqua" panose="02040602050305030304" pitchFamily="18" charset="0"/>
              </a:rPr>
              <a:t>A</a:t>
            </a:r>
            <a:r>
              <a:rPr lang="en-US" sz="1400" b="1" dirty="0">
                <a:solidFill>
                  <a:srgbClr val="F04F24"/>
                </a:solidFill>
                <a:latin typeface="Book Antiqua" panose="02040602050305030304" pitchFamily="18" charset="0"/>
              </a:rPr>
              <a:t>BOUT</a:t>
            </a: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5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12700" marR="5080">
              <a:lnSpc>
                <a:spcPct val="104299"/>
              </a:lnSpc>
              <a:spcBef>
                <a:spcPts val="20"/>
              </a:spcBef>
            </a:pPr>
            <a:r>
              <a:rPr lang="en-US" sz="1200" b="1" spc="10" dirty="0" err="1">
                <a:latin typeface="Book Antiqua" panose="02040602050305030304" pitchFamily="18" charset="0"/>
                <a:cs typeface="Calibri"/>
              </a:rPr>
              <a:t>Boqii</a:t>
            </a:r>
            <a:r>
              <a:rPr lang="en-US" sz="1200" b="1" spc="10" dirty="0">
                <a:latin typeface="Book Antiqua" panose="02040602050305030304" pitchFamily="18" charset="0"/>
                <a:cs typeface="Calibri"/>
              </a:rPr>
              <a:t> Holding Limited (NYSE: BQ) </a:t>
            </a:r>
            <a:r>
              <a:rPr lang="en-US" sz="1100" dirty="0">
                <a:latin typeface="Book Antiqua" panose="02040602050305030304" pitchFamily="18" charset="0"/>
              </a:rPr>
              <a:t>is a leading pet-focused platform in China. We are the leading online destination for pet products and supplies in China with our broad selection of high-quality products including global leading brands, local emerging brands, and our own private label, </a:t>
            </a:r>
            <a:r>
              <a:rPr lang="en-US" sz="1100" dirty="0" err="1">
                <a:latin typeface="Book Antiqua" panose="02040602050305030304" pitchFamily="18" charset="0"/>
              </a:rPr>
              <a:t>Yoken</a:t>
            </a:r>
            <a:r>
              <a:rPr lang="en-US" sz="1100" dirty="0">
                <a:latin typeface="Book Antiqua" panose="02040602050305030304" pitchFamily="18" charset="0"/>
              </a:rPr>
              <a:t> and </a:t>
            </a:r>
            <a:r>
              <a:rPr lang="en-US" sz="1100" dirty="0" err="1">
                <a:latin typeface="Book Antiqua" panose="02040602050305030304" pitchFamily="18" charset="0"/>
              </a:rPr>
              <a:t>Mocare</a:t>
            </a:r>
            <a:r>
              <a:rPr lang="en-US" sz="1100" dirty="0">
                <a:latin typeface="Book Antiqua" panose="02040602050305030304" pitchFamily="18" charset="0"/>
              </a:rPr>
              <a:t>, offered at competitive prices. Our online sales platforms, including </a:t>
            </a:r>
            <a:r>
              <a:rPr lang="en-US" sz="1100" dirty="0" err="1">
                <a:latin typeface="Book Antiqua" panose="02040602050305030304" pitchFamily="18" charset="0"/>
              </a:rPr>
              <a:t>Boqii</a:t>
            </a:r>
            <a:r>
              <a:rPr lang="en-US" sz="1100" dirty="0">
                <a:latin typeface="Book Antiqua" panose="02040602050305030304" pitchFamily="18" charset="0"/>
              </a:rPr>
              <a:t> Mall and our flagship stores on third-party e-commerce platforms, provide customers with convenient access to a wide selection of high-quality pet products and an engaging and personalized shopping experience. Our </a:t>
            </a:r>
            <a:r>
              <a:rPr lang="en-US" sz="1100" dirty="0" err="1">
                <a:latin typeface="Book Antiqua" panose="02040602050305030304" pitchFamily="18" charset="0"/>
              </a:rPr>
              <a:t>Boqii</a:t>
            </a:r>
            <a:r>
              <a:rPr lang="en-US" sz="1100" dirty="0">
                <a:latin typeface="Book Antiqua" panose="02040602050305030304" pitchFamily="18" charset="0"/>
              </a:rPr>
              <a:t> Community provides an informative and interactive content platform for users to share their knowledge and love for pets.</a:t>
            </a:r>
            <a:endParaRPr lang="en-US" sz="1000" dirty="0">
              <a:latin typeface="Book Antiqua" panose="02040602050305030304" pitchFamily="18" charset="0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0" y="10391071"/>
            <a:ext cx="7556500" cy="197490"/>
          </a:xfrm>
          <a:prstGeom prst="rect">
            <a:avLst/>
          </a:prstGeom>
          <a:solidFill>
            <a:srgbClr val="F04F24"/>
          </a:solidFill>
          <a:ln w="9855">
            <a:noFill/>
          </a:ln>
        </p:spPr>
        <p:txBody>
          <a:bodyPr vert="horz" wrap="square" lIns="0" tIns="43180" rIns="0" bIns="0" rtlCol="0">
            <a:spAutoFit/>
          </a:bodyPr>
          <a:lstStyle/>
          <a:p>
            <a:pPr marL="94615" algn="ctr">
              <a:lnSpc>
                <a:spcPct val="100000"/>
              </a:lnSpc>
              <a:spcBef>
                <a:spcPts val="340"/>
              </a:spcBef>
              <a:tabLst>
                <a:tab pos="5270500" algn="l"/>
              </a:tabLst>
            </a:pPr>
            <a:r>
              <a:rPr lang="en-US" sz="1000" b="1" spc="5" dirty="0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BOQII HOLDING LIMITED</a:t>
            </a:r>
            <a:r>
              <a:rPr sz="1000" b="1" spc="10" dirty="0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 FACTSHEET</a:t>
            </a:r>
            <a:r>
              <a:rPr sz="1000" b="1" spc="105" dirty="0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–</a:t>
            </a:r>
            <a:r>
              <a:rPr sz="1000" b="1" spc="35" dirty="0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1000" b="1" spc="15" dirty="0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20</a:t>
            </a:r>
            <a:r>
              <a:rPr lang="en-US" sz="1000" b="1" spc="15" dirty="0">
                <a:solidFill>
                  <a:schemeClr val="bg1"/>
                </a:solidFill>
                <a:latin typeface="Book Antiqua" panose="02040602050305030304" pitchFamily="18" charset="0"/>
                <a:cs typeface="Calibri"/>
              </a:rPr>
              <a:t>22                                                                       </a:t>
            </a:r>
            <a:r>
              <a:rPr lang="en-US" altLang="zh-CN" sz="1000" b="1" u="sng" spc="15" dirty="0">
                <a:solidFill>
                  <a:schemeClr val="bg1"/>
                </a:solidFill>
                <a:latin typeface="Book Antiqua" panose="02040602050305030304" pitchFamily="18" charset="0"/>
                <a:cs typeface="Calibri"/>
              </a:rPr>
              <a:t>http://ir.boqii.com/</a:t>
            </a:r>
            <a:r>
              <a:rPr sz="1000" b="1" spc="15" dirty="0">
                <a:solidFill>
                  <a:schemeClr val="bg1"/>
                </a:solidFill>
                <a:latin typeface="Book Antiqua" panose="02040602050305030304" pitchFamily="18" charset="0"/>
                <a:cs typeface="Calibri"/>
              </a:rPr>
              <a:t>	</a:t>
            </a:r>
            <a:endParaRPr sz="1000" b="1" dirty="0">
              <a:solidFill>
                <a:schemeClr val="bg1"/>
              </a:solidFill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F5092AE7-EE96-5345-BC6A-6EAD3A8AE38D}"/>
              </a:ext>
            </a:extLst>
          </p:cNvPr>
          <p:cNvSpPr txBox="1"/>
          <p:nvPr/>
        </p:nvSpPr>
        <p:spPr>
          <a:xfrm>
            <a:off x="197345" y="8177073"/>
            <a:ext cx="1304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spc="-10" dirty="0">
                <a:solidFill>
                  <a:srgbClr val="3B3838"/>
                </a:solidFill>
                <a:latin typeface="Book Antiqua" panose="02040602050305030304" pitchFamily="18" charset="0"/>
                <a:cs typeface="Calibri"/>
              </a:rPr>
              <a:t>China</a:t>
            </a:r>
          </a:p>
        </p:txBody>
      </p:sp>
      <p:sp>
        <p:nvSpPr>
          <p:cNvPr id="159" name="Title 12"/>
          <p:cNvSpPr txBox="1">
            <a:spLocks/>
          </p:cNvSpPr>
          <p:nvPr/>
        </p:nvSpPr>
        <p:spPr>
          <a:xfrm>
            <a:off x="2559050" y="359202"/>
            <a:ext cx="46482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80808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2700" u="sng" kern="0" dirty="0">
                <a:solidFill>
                  <a:srgbClr val="F04F24"/>
                </a:solidFill>
                <a:latin typeface="Book Antiqua" panose="02040602050305030304" pitchFamily="18" charset="0"/>
              </a:rPr>
              <a:t>INVESTOR FACTSHEET</a:t>
            </a:r>
          </a:p>
        </p:txBody>
      </p:sp>
      <p:pic>
        <p:nvPicPr>
          <p:cNvPr id="160" name="图片 159">
            <a:extLst>
              <a:ext uri="{FF2B5EF4-FFF2-40B4-BE49-F238E27FC236}">
                <a16:creationId xmlns:a16="http://schemas.microsoft.com/office/drawing/2014/main" id="{83E08989-3F01-8E40-A060-E7C9ED7462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001"/>
          <a:stretch/>
        </p:blipFill>
        <p:spPr>
          <a:xfrm>
            <a:off x="-336550" y="-289184"/>
            <a:ext cx="3239379" cy="1395370"/>
          </a:xfrm>
          <a:prstGeom prst="rect">
            <a:avLst/>
          </a:prstGeom>
        </p:spPr>
      </p:pic>
      <p:sp>
        <p:nvSpPr>
          <p:cNvPr id="21" name="object 2"/>
          <p:cNvSpPr txBox="1"/>
          <p:nvPr/>
        </p:nvSpPr>
        <p:spPr>
          <a:xfrm>
            <a:off x="250063" y="1439792"/>
            <a:ext cx="1318181" cy="19749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04F24"/>
                </a:solidFill>
                <a:latin typeface="Book Antiqua" panose="02040602050305030304" pitchFamily="18" charset="0"/>
                <a:cs typeface="Calibri"/>
              </a:rPr>
              <a:t>Stock</a:t>
            </a:r>
            <a:r>
              <a:rPr sz="1200" b="1" spc="-20" dirty="0">
                <a:solidFill>
                  <a:srgbClr val="F04F24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1200" b="1" spc="10" dirty="0">
                <a:solidFill>
                  <a:srgbClr val="F04F24"/>
                </a:solidFill>
                <a:latin typeface="Book Antiqua" panose="02040602050305030304" pitchFamily="18" charset="0"/>
                <a:cs typeface="Calibri"/>
              </a:rPr>
              <a:t>Information</a:t>
            </a:r>
            <a:endParaRPr sz="1200" dirty="0">
              <a:solidFill>
                <a:srgbClr val="F04F24"/>
              </a:solidFill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250063" y="1693875"/>
            <a:ext cx="1553445" cy="1433726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F04F24"/>
                </a:solidFill>
                <a:latin typeface="Book Antiqua" panose="02040602050305030304" pitchFamily="18" charset="0"/>
                <a:cs typeface="Calibri"/>
              </a:rPr>
              <a:t>(as of </a:t>
            </a:r>
            <a:r>
              <a:rPr lang="en-US" sz="1000" b="1" spc="5" dirty="0">
                <a:solidFill>
                  <a:srgbClr val="F04F24"/>
                </a:solidFill>
                <a:latin typeface="Book Antiqua" panose="02040602050305030304" pitchFamily="18" charset="0"/>
                <a:cs typeface="Calibri"/>
              </a:rPr>
              <a:t>June</a:t>
            </a:r>
            <a:r>
              <a:rPr lang="en-US" altLang="zh-CN" sz="1000" b="1" spc="5" dirty="0">
                <a:solidFill>
                  <a:srgbClr val="F04F24"/>
                </a:solidFill>
                <a:latin typeface="Book Antiqua" panose="02040602050305030304" pitchFamily="18" charset="0"/>
                <a:cs typeface="Calibri"/>
              </a:rPr>
              <a:t> 30</a:t>
            </a:r>
            <a:r>
              <a:rPr sz="1000" b="1" spc="15" dirty="0">
                <a:solidFill>
                  <a:srgbClr val="F04F24"/>
                </a:solidFill>
                <a:latin typeface="Book Antiqua" panose="02040602050305030304" pitchFamily="18" charset="0"/>
                <a:cs typeface="Calibri"/>
              </a:rPr>
              <a:t>,</a:t>
            </a:r>
            <a:r>
              <a:rPr lang="zh-CN" altLang="en-US" sz="1000" b="1" spc="15" dirty="0">
                <a:solidFill>
                  <a:srgbClr val="F04F24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1000" b="1" spc="15" dirty="0">
                <a:solidFill>
                  <a:srgbClr val="F04F24"/>
                </a:solidFill>
                <a:latin typeface="Book Antiqua" panose="02040602050305030304" pitchFamily="18" charset="0"/>
                <a:cs typeface="Calibri"/>
              </a:rPr>
              <a:t>20</a:t>
            </a:r>
            <a:r>
              <a:rPr lang="en-US" sz="1000" b="1" spc="15" dirty="0">
                <a:solidFill>
                  <a:srgbClr val="F04F24"/>
                </a:solidFill>
                <a:latin typeface="Book Antiqua" panose="02040602050305030304" pitchFamily="18" charset="0"/>
                <a:cs typeface="Calibri"/>
              </a:rPr>
              <a:t>22</a:t>
            </a:r>
            <a:r>
              <a:rPr sz="1000" b="1" spc="15" dirty="0">
                <a:solidFill>
                  <a:srgbClr val="F04F24"/>
                </a:solidFill>
                <a:latin typeface="Book Antiqua" panose="02040602050305030304" pitchFamily="18" charset="0"/>
                <a:cs typeface="Calibri"/>
              </a:rPr>
              <a:t>)</a:t>
            </a:r>
            <a:endParaRPr sz="1000" dirty="0">
              <a:solidFill>
                <a:srgbClr val="F04F24"/>
              </a:solidFill>
              <a:latin typeface="Book Antiqua" panose="02040602050305030304" pitchFamily="18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 dirty="0">
              <a:latin typeface="Calibri"/>
              <a:cs typeface="Calibri"/>
            </a:endParaRPr>
          </a:p>
          <a:p>
            <a:pPr marL="12700" marR="885190">
              <a:lnSpc>
                <a:spcPts val="1210"/>
              </a:lnSpc>
              <a:spcBef>
                <a:spcPts val="5"/>
              </a:spcBef>
            </a:pPr>
            <a:r>
              <a:rPr sz="1100" spc="-10" dirty="0">
                <a:latin typeface="Book Antiqua" panose="02040602050305030304" pitchFamily="18" charset="0"/>
                <a:cs typeface="Calibri"/>
              </a:rPr>
              <a:t>E</a:t>
            </a:r>
            <a:r>
              <a:rPr sz="1100" spc="-15" dirty="0">
                <a:latin typeface="Book Antiqua" panose="02040602050305030304" pitchFamily="18" charset="0"/>
                <a:cs typeface="Calibri"/>
              </a:rPr>
              <a:t>x</a:t>
            </a:r>
            <a:r>
              <a:rPr sz="1100" dirty="0">
                <a:latin typeface="Book Antiqua" panose="02040602050305030304" pitchFamily="18" charset="0"/>
                <a:cs typeface="Calibri"/>
              </a:rPr>
              <a:t>c</a:t>
            </a:r>
            <a:r>
              <a:rPr sz="1100" spc="-10" dirty="0">
                <a:latin typeface="Book Antiqua" panose="02040602050305030304" pitchFamily="18" charset="0"/>
                <a:cs typeface="Calibri"/>
              </a:rPr>
              <a:t>ha</a:t>
            </a:r>
            <a:r>
              <a:rPr lang="en-US" sz="1100" spc="-10" dirty="0">
                <a:latin typeface="Book Antiqua" panose="02040602050305030304" pitchFamily="18" charset="0"/>
                <a:cs typeface="Calibri"/>
              </a:rPr>
              <a:t>n</a:t>
            </a:r>
            <a:r>
              <a:rPr lang="en-US" sz="1100" spc="-5" dirty="0">
                <a:latin typeface="Book Antiqua" panose="02040602050305030304" pitchFamily="18" charset="0"/>
                <a:cs typeface="Calibri"/>
              </a:rPr>
              <a:t>ge:</a:t>
            </a:r>
            <a:r>
              <a:rPr sz="1100" dirty="0">
                <a:latin typeface="Book Antiqua" panose="02040602050305030304" pitchFamily="18" charset="0"/>
                <a:cs typeface="Calibri"/>
              </a:rPr>
              <a:t> </a:t>
            </a:r>
            <a:r>
              <a:rPr lang="en-US" sz="1100" spc="-5" dirty="0" smtClean="0">
                <a:solidFill>
                  <a:srgbClr val="767171"/>
                </a:solidFill>
                <a:latin typeface="Book Antiqua" panose="02040602050305030304" pitchFamily="18" charset="0"/>
                <a:cs typeface="Calibri"/>
              </a:rPr>
              <a:t>NYSE</a:t>
            </a:r>
            <a:endParaRPr sz="1100" spc="-5" dirty="0">
              <a:solidFill>
                <a:srgbClr val="767171"/>
              </a:solidFill>
              <a:latin typeface="Book Antiqua" panose="02040602050305030304" pitchFamily="18" charset="0"/>
              <a:cs typeface="Calibri"/>
            </a:endParaRPr>
          </a:p>
          <a:p>
            <a:pPr marL="12700">
              <a:lnSpc>
                <a:spcPts val="1210"/>
              </a:lnSpc>
              <a:spcBef>
                <a:spcPts val="790"/>
              </a:spcBef>
            </a:pPr>
            <a:r>
              <a:rPr sz="1100" spc="-10" dirty="0">
                <a:latin typeface="Book Antiqua" panose="02040602050305030304" pitchFamily="18" charset="0"/>
                <a:cs typeface="Calibri"/>
              </a:rPr>
              <a:t>Ticker</a:t>
            </a:r>
            <a:r>
              <a:rPr sz="1100" spc="-20" dirty="0">
                <a:latin typeface="Book Antiqua" panose="02040602050305030304" pitchFamily="18" charset="0"/>
                <a:cs typeface="Calibri"/>
              </a:rPr>
              <a:t> </a:t>
            </a:r>
            <a:r>
              <a:rPr sz="1100" spc="-10" dirty="0">
                <a:latin typeface="Book Antiqua" panose="02040602050305030304" pitchFamily="18" charset="0"/>
                <a:cs typeface="Calibri"/>
              </a:rPr>
              <a:t>Symbol:</a:t>
            </a:r>
            <a:endParaRPr sz="1100" dirty="0">
              <a:latin typeface="Book Antiqua" panose="02040602050305030304" pitchFamily="18" charset="0"/>
              <a:cs typeface="Calibri"/>
            </a:endParaRPr>
          </a:p>
          <a:p>
            <a:pPr marL="12700">
              <a:lnSpc>
                <a:spcPts val="1210"/>
              </a:lnSpc>
            </a:pPr>
            <a:r>
              <a:rPr lang="en-US" sz="1100" spc="-5" dirty="0" err="1">
                <a:solidFill>
                  <a:srgbClr val="767171"/>
                </a:solidFill>
                <a:latin typeface="Book Antiqua" panose="02040602050305030304" pitchFamily="18" charset="0"/>
                <a:cs typeface="Calibri"/>
              </a:rPr>
              <a:t>BQ</a:t>
            </a:r>
            <a:endParaRPr sz="1100" dirty="0">
              <a:latin typeface="Book Antiqua" panose="02040602050305030304" pitchFamily="18" charset="0"/>
              <a:cs typeface="Calibri"/>
            </a:endParaRPr>
          </a:p>
          <a:p>
            <a:pPr marL="12700">
              <a:lnSpc>
                <a:spcPts val="1165"/>
              </a:lnSpc>
              <a:spcBef>
                <a:spcPts val="770"/>
              </a:spcBef>
            </a:pPr>
            <a:r>
              <a:rPr lang="en-US" altLang="zh-CN" sz="1100" spc="-10" dirty="0">
                <a:latin typeface="Book Antiqua" panose="02040602050305030304" pitchFamily="18" charset="0"/>
                <a:cs typeface="Calibri"/>
              </a:rPr>
              <a:t>Shares</a:t>
            </a:r>
            <a:r>
              <a:rPr lang="en-US" altLang="zh-CN" sz="1100" spc="-15" dirty="0">
                <a:latin typeface="Book Antiqua" panose="02040602050305030304" pitchFamily="18" charset="0"/>
                <a:cs typeface="Calibri"/>
              </a:rPr>
              <a:t> </a:t>
            </a:r>
            <a:r>
              <a:rPr lang="en-US" altLang="zh-CN" sz="1100" spc="-10" dirty="0">
                <a:latin typeface="Book Antiqua" panose="02040602050305030304" pitchFamily="18" charset="0"/>
                <a:cs typeface="Calibri"/>
              </a:rPr>
              <a:t>Outstanding:</a:t>
            </a:r>
            <a:endParaRPr lang="en-US" altLang="zh-CN" sz="1100" dirty="0">
              <a:latin typeface="Book Antiqua" panose="02040602050305030304" pitchFamily="18" charset="0"/>
              <a:cs typeface="Calibri"/>
            </a:endParaRPr>
          </a:p>
          <a:p>
            <a:pPr marL="12700">
              <a:lnSpc>
                <a:spcPts val="1210"/>
              </a:lnSpc>
            </a:pPr>
            <a:r>
              <a:rPr lang="en-US" altLang="zh-CN" sz="1100" spc="-5" dirty="0">
                <a:solidFill>
                  <a:srgbClr val="767171"/>
                </a:solidFill>
                <a:latin typeface="Book Antiqua" panose="02040602050305030304" pitchFamily="18" charset="0"/>
                <a:cs typeface="Calibri"/>
              </a:rPr>
              <a:t>15.28 </a:t>
            </a:r>
            <a:r>
              <a:rPr lang="en-US" altLang="zh-CN" sz="1100" spc="-5" dirty="0">
                <a:solidFill>
                  <a:srgbClr val="767171"/>
                </a:solidFill>
                <a:latin typeface="Book Antiqua" panose="02040602050305030304" pitchFamily="18" charset="0"/>
                <a:cs typeface="Calibri"/>
              </a:rPr>
              <a:t>million (ADS)</a:t>
            </a:r>
          </a:p>
        </p:txBody>
      </p:sp>
      <p:sp>
        <p:nvSpPr>
          <p:cNvPr id="34" name="Rounded Rectangle 92"/>
          <p:cNvSpPr/>
          <p:nvPr/>
        </p:nvSpPr>
        <p:spPr bwMode="auto">
          <a:xfrm>
            <a:off x="1962167" y="4308164"/>
            <a:ext cx="5484844" cy="2331361"/>
          </a:xfrm>
          <a:prstGeom prst="roundRect">
            <a:avLst/>
          </a:prstGeom>
          <a:solidFill>
            <a:srgbClr val="E4F3F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6800" rtlCol="0" anchor="t" anchorCtr="0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STKaiti"/>
            </a:endParaRPr>
          </a:p>
        </p:txBody>
      </p:sp>
      <p:sp>
        <p:nvSpPr>
          <p:cNvPr id="35" name="object 14"/>
          <p:cNvSpPr txBox="1"/>
          <p:nvPr/>
        </p:nvSpPr>
        <p:spPr>
          <a:xfrm>
            <a:off x="2174529" y="5526014"/>
            <a:ext cx="1815163" cy="695223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29348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sz="1050" spc="-4" dirty="0">
                <a:latin typeface="Book Antiqua" panose="02040602050305030304" pitchFamily="18" charset="0"/>
                <a:cs typeface="Arial" panose="020B0604020202020204" pitchFamily="34" charset="0"/>
              </a:rPr>
              <a:t>Food </a:t>
            </a:r>
            <a:r>
              <a:rPr lang="en-US" altLang="zh-CN" sz="1050" spc="-4" dirty="0">
                <a:latin typeface="Book Antiqua" panose="02040602050305030304" pitchFamily="18" charset="0"/>
                <a:cs typeface="Arial" panose="020B0604020202020204" pitchFamily="34" charset="0"/>
              </a:rPr>
              <a:t>and</a:t>
            </a:r>
            <a:r>
              <a:rPr lang="zh-CN" altLang="en-US" sz="1050" spc="-4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050" spc="-4" dirty="0">
                <a:latin typeface="Book Antiqua" panose="02040602050305030304" pitchFamily="18" charset="0"/>
                <a:cs typeface="Arial" panose="020B0604020202020204" pitchFamily="34" charset="0"/>
              </a:rPr>
              <a:t>Treats</a:t>
            </a:r>
          </a:p>
          <a:p>
            <a:pPr marL="29348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4" dirty="0">
                <a:latin typeface="Book Antiqua" panose="02040602050305030304" pitchFamily="18" charset="0"/>
                <a:cs typeface="Arial" panose="020B0604020202020204" pitchFamily="34" charset="0"/>
              </a:rPr>
              <a:t>S</a:t>
            </a:r>
            <a:r>
              <a:rPr lang="en-US" sz="1050" spc="-4" dirty="0">
                <a:latin typeface="Book Antiqua" panose="02040602050305030304" pitchFamily="18" charset="0"/>
                <a:cs typeface="Arial" panose="020B0604020202020204" pitchFamily="34" charset="0"/>
              </a:rPr>
              <a:t>hampoos, </a:t>
            </a:r>
            <a:r>
              <a:rPr lang="en-US" altLang="zh-CN" sz="1050" spc="-4" dirty="0">
                <a:latin typeface="Book Antiqua" panose="02040602050305030304" pitchFamily="18" charset="0"/>
                <a:cs typeface="Arial" panose="020B0604020202020204" pitchFamily="34" charset="0"/>
              </a:rPr>
              <a:t>C</a:t>
            </a:r>
            <a:r>
              <a:rPr lang="en-US" sz="1050" spc="-4" dirty="0">
                <a:latin typeface="Book Antiqua" panose="02040602050305030304" pitchFamily="18" charset="0"/>
                <a:cs typeface="Arial" panose="020B0604020202020204" pitchFamily="34" charset="0"/>
              </a:rPr>
              <a:t>ages, </a:t>
            </a:r>
            <a:r>
              <a:rPr lang="en-US" altLang="zh-CN" sz="1050" spc="-4" dirty="0">
                <a:latin typeface="Book Antiqua" panose="02040602050305030304" pitchFamily="18" charset="0"/>
                <a:cs typeface="Arial" panose="020B0604020202020204" pitchFamily="34" charset="0"/>
              </a:rPr>
              <a:t>T</a:t>
            </a:r>
            <a:r>
              <a:rPr lang="en-US" sz="1050" spc="-4" dirty="0">
                <a:latin typeface="Book Antiqua" panose="02040602050305030304" pitchFamily="18" charset="0"/>
                <a:cs typeface="Arial" panose="020B0604020202020204" pitchFamily="34" charset="0"/>
              </a:rPr>
              <a:t>oys</a:t>
            </a:r>
            <a:r>
              <a:rPr lang="en-US" altLang="zh-CN" sz="1050" spc="-4" dirty="0">
                <a:latin typeface="Book Antiqua" panose="02040602050305030304" pitchFamily="18" charset="0"/>
                <a:cs typeface="Arial" panose="020B0604020202020204" pitchFamily="34" charset="0"/>
              </a:rPr>
              <a:t>…</a:t>
            </a:r>
            <a:endParaRPr lang="en-US" sz="1050" spc="-4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29348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4" dirty="0">
                <a:latin typeface="Book Antiqua" panose="02040602050305030304" pitchFamily="18" charset="0"/>
                <a:cs typeface="Arial" panose="020B0604020202020204" pitchFamily="34" charset="0"/>
              </a:rPr>
              <a:t>Nutritional Supplements </a:t>
            </a:r>
          </a:p>
          <a:p>
            <a:pPr marL="29348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4" dirty="0">
                <a:latin typeface="Book Antiqua" panose="02040602050305030304" pitchFamily="18" charset="0"/>
                <a:cs typeface="Arial" panose="020B0604020202020204" pitchFamily="34" charset="0"/>
              </a:rPr>
              <a:t>OTC</a:t>
            </a:r>
            <a:r>
              <a:rPr lang="zh-CN" altLang="en-US" sz="1050" spc="-4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zh-CN" sz="1050" spc="-4" dirty="0">
                <a:latin typeface="Book Antiqua" panose="02040602050305030304" pitchFamily="18" charset="0"/>
                <a:cs typeface="Arial" panose="020B0604020202020204" pitchFamily="34" charset="0"/>
              </a:rPr>
              <a:t>Pharmacy</a:t>
            </a:r>
          </a:p>
        </p:txBody>
      </p:sp>
      <p:sp>
        <p:nvSpPr>
          <p:cNvPr id="36" name="object 15"/>
          <p:cNvSpPr txBox="1"/>
          <p:nvPr/>
        </p:nvSpPr>
        <p:spPr>
          <a:xfrm>
            <a:off x="4093750" y="5520978"/>
            <a:ext cx="1677442" cy="1205619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12" dirty="0">
                <a:latin typeface="Book Antiqua" panose="02040602050305030304" pitchFamily="18" charset="0"/>
                <a:cs typeface="Arial" panose="020B0604020202020204" pitchFamily="34" charset="0"/>
              </a:rPr>
              <a:t>Pet</a:t>
            </a:r>
            <a:r>
              <a:rPr lang="zh-CN" altLang="en-US" sz="1050" spc="-12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zh-CN" sz="1050" spc="-12" dirty="0">
                <a:latin typeface="Book Antiqua" panose="02040602050305030304" pitchFamily="18" charset="0"/>
                <a:cs typeface="Arial" panose="020B0604020202020204" pitchFamily="34" charset="0"/>
              </a:rPr>
              <a:t>Adoption/Acquisition</a:t>
            </a:r>
            <a:endParaRPr lang="en-US" sz="1050" spc="-12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sz="1050" spc="-12" dirty="0">
                <a:latin typeface="Book Antiqua" panose="02040602050305030304" pitchFamily="18" charset="0"/>
                <a:cs typeface="Arial" panose="020B0604020202020204" pitchFamily="34" charset="0"/>
              </a:rPr>
              <a:t>Grooming</a:t>
            </a:r>
          </a:p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12" dirty="0">
                <a:latin typeface="Book Antiqua" panose="02040602050305030304" pitchFamily="18" charset="0"/>
                <a:cs typeface="Arial" panose="020B0604020202020204" pitchFamily="34" charset="0"/>
              </a:rPr>
              <a:t>Pet</a:t>
            </a:r>
            <a:r>
              <a:rPr lang="zh-CN" altLang="en-US" sz="1050" spc="-12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050" spc="-12" dirty="0">
                <a:latin typeface="Book Antiqua" panose="02040602050305030304" pitchFamily="18" charset="0"/>
                <a:cs typeface="Arial" panose="020B0604020202020204" pitchFamily="34" charset="0"/>
              </a:rPr>
              <a:t>Boarding</a:t>
            </a:r>
            <a:r>
              <a:rPr lang="en-US" altLang="zh-CN" sz="1050" spc="-12" dirty="0">
                <a:latin typeface="Book Antiqua" panose="02040602050305030304" pitchFamily="18" charset="0"/>
                <a:cs typeface="Arial" panose="020B0604020202020204" pitchFamily="34" charset="0"/>
              </a:rPr>
              <a:t>/Training</a:t>
            </a:r>
          </a:p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4" dirty="0">
                <a:latin typeface="Book Antiqua" panose="02040602050305030304" pitchFamily="18" charset="0"/>
                <a:cs typeface="Arial" panose="020B0604020202020204" pitchFamily="34" charset="0"/>
              </a:rPr>
              <a:t>Veterinary</a:t>
            </a:r>
            <a:r>
              <a:rPr lang="zh-CN" altLang="en-US" sz="1050" spc="-4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zh-CN" sz="1050" spc="-4" dirty="0">
                <a:latin typeface="Book Antiqua" panose="02040602050305030304" pitchFamily="18" charset="0"/>
                <a:cs typeface="Arial" panose="020B0604020202020204" pitchFamily="34" charset="0"/>
              </a:rPr>
              <a:t>Services</a:t>
            </a:r>
            <a:endParaRPr lang="en-US" sz="1050" spc="-12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10319" marR="4128" algn="l">
              <a:spcBef>
                <a:spcPts val="81"/>
              </a:spcBef>
              <a:buSzPct val="50000"/>
            </a:pPr>
            <a:endParaRPr lang="en-US" sz="1050" spc="-12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10319" marR="4128" indent="3096" algn="l">
              <a:spcBef>
                <a:spcPts val="81"/>
              </a:spcBef>
            </a:pPr>
            <a:endParaRPr lang="en-US" sz="1050" spc="-12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37" name="object 16"/>
          <p:cNvSpPr txBox="1"/>
          <p:nvPr/>
        </p:nvSpPr>
        <p:spPr>
          <a:xfrm>
            <a:off x="6049298" y="5530156"/>
            <a:ext cx="1295399" cy="856805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8" dirty="0">
                <a:latin typeface="Book Antiqua" panose="02040602050305030304" pitchFamily="18" charset="0"/>
                <a:cs typeface="Arial" panose="020B0604020202020204" pitchFamily="34" charset="0"/>
              </a:rPr>
              <a:t>Sharing </a:t>
            </a:r>
          </a:p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8" dirty="0">
                <a:latin typeface="Book Antiqua" panose="02040602050305030304" pitchFamily="18" charset="0"/>
                <a:cs typeface="Arial" panose="020B0604020202020204" pitchFamily="34" charset="0"/>
              </a:rPr>
              <a:t>Educating</a:t>
            </a:r>
            <a:r>
              <a:rPr lang="en-US" sz="1050" spc="-8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</a:p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sz="1050" spc="-8" dirty="0">
                <a:latin typeface="Book Antiqua" panose="02040602050305030304" pitchFamily="18" charset="0"/>
                <a:cs typeface="Arial" panose="020B0604020202020204" pitchFamily="34" charset="0"/>
              </a:rPr>
              <a:t>Social</a:t>
            </a:r>
            <a:r>
              <a:rPr lang="zh-CN" altLang="en-US" sz="1050" spc="-8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zh-CN" sz="1050" spc="-8" dirty="0">
                <a:latin typeface="Book Antiqua" panose="02040602050305030304" pitchFamily="18" charset="0"/>
                <a:cs typeface="Arial" panose="020B0604020202020204" pitchFamily="34" charset="0"/>
              </a:rPr>
              <a:t>Networking</a:t>
            </a:r>
            <a:endParaRPr lang="en-US" sz="1050" spc="-8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8" dirty="0">
                <a:latin typeface="Book Antiqua" panose="02040602050305030304" pitchFamily="18" charset="0"/>
                <a:cs typeface="Arial" panose="020B0604020202020204" pitchFamily="34" charset="0"/>
              </a:rPr>
              <a:t>Promoting</a:t>
            </a:r>
            <a:endParaRPr lang="en-US" sz="1050" spc="-8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265554" y="4531701"/>
            <a:ext cx="1828196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03" marR="4128" indent="-2064">
              <a:spcBef>
                <a:spcPts val="81"/>
              </a:spcBef>
            </a:pPr>
            <a:r>
              <a:rPr lang="en-US" altLang="zh-CN" sz="1200" b="1" spc="-8" dirty="0">
                <a:latin typeface="Book Antiqua" panose="02040602050305030304" pitchFamily="18" charset="0"/>
                <a:cs typeface="Arial" panose="020B0604020202020204" pitchFamily="34" charset="0"/>
              </a:rPr>
              <a:t>High Frequency</a:t>
            </a:r>
          </a:p>
          <a:p>
            <a:pPr marL="9803" marR="4128" indent="-2064">
              <a:spcBef>
                <a:spcPts val="81"/>
              </a:spcBef>
            </a:pPr>
            <a:r>
              <a:rPr lang="en-US" altLang="zh-CN" sz="1200" b="1" spc="-8" dirty="0">
                <a:latin typeface="Book Antiqua" panose="02040602050305030304" pitchFamily="18" charset="0"/>
                <a:cs typeface="Arial" panose="020B0604020202020204" pitchFamily="34" charset="0"/>
              </a:rPr>
              <a:t>High Volume</a:t>
            </a:r>
          </a:p>
          <a:p>
            <a:pPr marL="9803" marR="4128" indent="-2064">
              <a:spcBef>
                <a:spcPts val="81"/>
              </a:spcBef>
            </a:pPr>
            <a:r>
              <a:rPr lang="en-US" altLang="zh-CN" sz="1200" b="1" spc="-8" dirty="0">
                <a:solidFill>
                  <a:srgbClr val="76C04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Product</a:t>
            </a:r>
            <a:r>
              <a:rPr lang="zh-CN" altLang="en-US" sz="1200" b="1" spc="-8" dirty="0">
                <a:solidFill>
                  <a:srgbClr val="76C04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zh-CN" sz="1200" b="1" spc="-8" dirty="0">
                <a:solidFill>
                  <a:srgbClr val="76C04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Purchases</a:t>
            </a:r>
          </a:p>
        </p:txBody>
      </p:sp>
      <p:sp>
        <p:nvSpPr>
          <p:cNvPr id="39" name="矩形 38"/>
          <p:cNvSpPr/>
          <p:nvPr/>
        </p:nvSpPr>
        <p:spPr>
          <a:xfrm>
            <a:off x="4165604" y="4534812"/>
            <a:ext cx="1533734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19" marR="4128" indent="3096">
              <a:spcBef>
                <a:spcPts val="81"/>
              </a:spcBef>
            </a:pPr>
            <a:r>
              <a:rPr lang="en-US" altLang="zh-CN" sz="1200" b="1" spc="-8" dirty="0">
                <a:latin typeface="Book Antiqua" panose="02040602050305030304" pitchFamily="18" charset="0"/>
                <a:cs typeface="Arial" panose="020B0604020202020204" pitchFamily="34" charset="0"/>
              </a:rPr>
              <a:t>Low Frequency </a:t>
            </a:r>
          </a:p>
          <a:p>
            <a:pPr marL="10319" marR="4128" indent="3096">
              <a:spcBef>
                <a:spcPts val="81"/>
              </a:spcBef>
            </a:pPr>
            <a:r>
              <a:rPr lang="en-US" altLang="zh-CN" sz="1200" b="1" spc="-8" dirty="0">
                <a:latin typeface="Book Antiqua" panose="02040602050305030304" pitchFamily="18" charset="0"/>
                <a:cs typeface="Arial" panose="020B0604020202020204" pitchFamily="34" charset="0"/>
              </a:rPr>
              <a:t>High Value-Added </a:t>
            </a:r>
            <a:r>
              <a:rPr lang="en-US" altLang="zh-CN" sz="1200" b="1" spc="-8" dirty="0">
                <a:solidFill>
                  <a:srgbClr val="76C04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40" name="矩形 39"/>
          <p:cNvSpPr/>
          <p:nvPr/>
        </p:nvSpPr>
        <p:spPr>
          <a:xfrm>
            <a:off x="5997498" y="4523421"/>
            <a:ext cx="1142999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19" marR="4128" indent="516">
              <a:spcBef>
                <a:spcPts val="81"/>
              </a:spcBef>
            </a:pPr>
            <a:r>
              <a:rPr lang="en-US" altLang="zh-CN" sz="1200" b="1" spc="-8" dirty="0">
                <a:latin typeface="Book Antiqua" panose="02040602050305030304" pitchFamily="18" charset="0"/>
                <a:cs typeface="Arial" panose="020B0604020202020204" pitchFamily="34" charset="0"/>
              </a:rPr>
              <a:t>Trusted </a:t>
            </a:r>
          </a:p>
          <a:p>
            <a:pPr marL="10319" marR="4128" indent="516">
              <a:spcBef>
                <a:spcPts val="81"/>
              </a:spcBef>
            </a:pPr>
            <a:r>
              <a:rPr lang="en-US" altLang="zh-CN" sz="1200" b="1" spc="-8" dirty="0">
                <a:latin typeface="Book Antiqua" panose="02040602050305030304" pitchFamily="18" charset="0"/>
                <a:cs typeface="Arial" panose="020B0604020202020204" pitchFamily="34" charset="0"/>
              </a:rPr>
              <a:t>Online </a:t>
            </a:r>
          </a:p>
          <a:p>
            <a:pPr marL="10319" marR="4128" indent="516">
              <a:spcBef>
                <a:spcPts val="81"/>
              </a:spcBef>
            </a:pPr>
            <a:r>
              <a:rPr lang="en-US" altLang="zh-CN" sz="1200" b="1" spc="-8" dirty="0">
                <a:solidFill>
                  <a:srgbClr val="76C044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Community</a:t>
            </a:r>
          </a:p>
        </p:txBody>
      </p:sp>
      <p:sp>
        <p:nvSpPr>
          <p:cNvPr id="41" name="object 9"/>
          <p:cNvSpPr txBox="1">
            <a:spLocks/>
          </p:cNvSpPr>
          <p:nvPr/>
        </p:nvSpPr>
        <p:spPr>
          <a:xfrm>
            <a:off x="1991706" y="3889845"/>
            <a:ext cx="5484844" cy="267091"/>
          </a:xfrm>
          <a:prstGeom prst="rect">
            <a:avLst/>
          </a:prstGeom>
        </p:spPr>
        <p:txBody>
          <a:bodyPr vert="horz" wrap="square" lIns="0" tIns="47465" rIns="0" bIns="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sz="2500" b="1" i="0">
                <a:solidFill>
                  <a:srgbClr val="80808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0319" marR="4128" algn="ctr">
              <a:lnSpc>
                <a:spcPct val="89300"/>
              </a:lnSpc>
              <a:spcBef>
                <a:spcPts val="373"/>
              </a:spcBef>
            </a:pPr>
            <a:r>
              <a:rPr lang="en-US" sz="1400" kern="0" spc="-49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We are the </a:t>
            </a:r>
            <a:r>
              <a:rPr lang="en-US" sz="1600" kern="1200" spc="-8" dirty="0">
                <a:solidFill>
                  <a:srgbClr val="6DCEE5"/>
                </a:solidFill>
                <a:latin typeface="Book Antiqua" panose="02040602050305030304" pitchFamily="18" charset="0"/>
                <a:ea typeface="ヒラギノ角ゴ Pro W3" pitchFamily="124" charset="-128"/>
                <a:cs typeface="Arial" panose="020B0604020202020204" pitchFamily="34" charset="0"/>
              </a:rPr>
              <a:t>One-Stop Service Platform </a:t>
            </a:r>
            <a:r>
              <a:rPr lang="en-US" sz="1400" kern="0" spc="-49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for Pets and Pet Parents</a:t>
            </a:r>
          </a:p>
        </p:txBody>
      </p:sp>
      <p:sp>
        <p:nvSpPr>
          <p:cNvPr id="42" name="object 9"/>
          <p:cNvSpPr txBox="1"/>
          <p:nvPr/>
        </p:nvSpPr>
        <p:spPr>
          <a:xfrm>
            <a:off x="1994280" y="3477329"/>
            <a:ext cx="5372041" cy="23852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lang="en-US" altLang="zh-CN" sz="1400" b="1" dirty="0">
                <a:solidFill>
                  <a:srgbClr val="F04F24"/>
                </a:solidFill>
                <a:latin typeface="Book Antiqua" panose="02040602050305030304" pitchFamily="18" charset="0"/>
              </a:rPr>
              <a:t>WHO</a:t>
            </a:r>
            <a:r>
              <a:rPr lang="zh-CN" altLang="en-US" sz="1400" b="1" dirty="0">
                <a:solidFill>
                  <a:srgbClr val="F04F24"/>
                </a:solidFill>
                <a:latin typeface="Book Antiqua" panose="02040602050305030304" pitchFamily="18" charset="0"/>
              </a:rPr>
              <a:t> </a:t>
            </a:r>
            <a:r>
              <a:rPr lang="en-US" altLang="zh-CN" sz="1400" b="1" dirty="0">
                <a:solidFill>
                  <a:srgbClr val="F04F24"/>
                </a:solidFill>
                <a:latin typeface="Book Antiqua" panose="02040602050305030304" pitchFamily="18" charset="0"/>
              </a:rPr>
              <a:t>WE</a:t>
            </a:r>
            <a:r>
              <a:rPr lang="zh-CN" altLang="en-US" sz="1400" b="1" dirty="0">
                <a:solidFill>
                  <a:srgbClr val="F04F24"/>
                </a:solidFill>
                <a:latin typeface="Book Antiqua" panose="02040602050305030304" pitchFamily="18" charset="0"/>
              </a:rPr>
              <a:t> </a:t>
            </a:r>
            <a:r>
              <a:rPr lang="en-US" altLang="zh-CN" sz="1400" b="1" dirty="0">
                <a:solidFill>
                  <a:srgbClr val="F04F24"/>
                </a:solidFill>
                <a:latin typeface="Book Antiqua" panose="02040602050305030304" pitchFamily="18" charset="0"/>
              </a:rPr>
              <a:t>ARE</a:t>
            </a:r>
            <a:endParaRPr lang="en-US" sz="1400" b="1" dirty="0">
              <a:solidFill>
                <a:srgbClr val="F04F24"/>
              </a:solidFill>
              <a:latin typeface="Book Antiqua" panose="02040602050305030304" pitchFamily="18" charset="0"/>
            </a:endParaRPr>
          </a:p>
        </p:txBody>
      </p:sp>
      <p:sp>
        <p:nvSpPr>
          <p:cNvPr id="43" name="object 9"/>
          <p:cNvSpPr txBox="1"/>
          <p:nvPr/>
        </p:nvSpPr>
        <p:spPr>
          <a:xfrm>
            <a:off x="1988531" y="6743798"/>
            <a:ext cx="5372041" cy="23852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lang="en-US" sz="1400" b="1" dirty="0">
                <a:solidFill>
                  <a:srgbClr val="F04F24"/>
                </a:solidFill>
                <a:latin typeface="Book Antiqua" panose="02040602050305030304" pitchFamily="18" charset="0"/>
              </a:rPr>
              <a:t>BUSINESS MODEL</a:t>
            </a:r>
          </a:p>
        </p:txBody>
      </p: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2934941" y="6979174"/>
            <a:ext cx="3324587" cy="3303146"/>
            <a:chOff x="0" y="0"/>
            <a:chExt cx="3478198" cy="3489504"/>
          </a:xfrm>
          <a:solidFill>
            <a:srgbClr val="FDDFD7"/>
          </a:solidFill>
        </p:grpSpPr>
        <p:grpSp>
          <p:nvGrpSpPr>
            <p:cNvPr id="28" name="组合 27"/>
            <p:cNvGrpSpPr>
              <a:grpSpLocks/>
            </p:cNvGrpSpPr>
            <p:nvPr/>
          </p:nvGrpSpPr>
          <p:grpSpPr bwMode="auto">
            <a:xfrm>
              <a:off x="0" y="0"/>
              <a:ext cx="3478198" cy="3489504"/>
              <a:chOff x="0" y="0"/>
              <a:chExt cx="4670713" cy="4567596"/>
            </a:xfrm>
            <a:grpFill/>
          </p:grpSpPr>
          <p:sp>
            <p:nvSpPr>
              <p:cNvPr id="31" name="任意多边形 30"/>
              <p:cNvSpPr>
                <a:spLocks/>
              </p:cNvSpPr>
              <p:nvPr/>
            </p:nvSpPr>
            <p:spPr bwMode="auto">
              <a:xfrm rot="5213487">
                <a:off x="2391157" y="2216793"/>
                <a:ext cx="2385637" cy="2173474"/>
              </a:xfrm>
              <a:custGeom>
                <a:avLst/>
                <a:gdLst>
                  <a:gd name="T0" fmla="*/ 0 w 2385637"/>
                  <a:gd name="T1" fmla="*/ 297380 h 2173474"/>
                  <a:gd name="T2" fmla="*/ 354401 w 2385637"/>
                  <a:gd name="T3" fmla="*/ 12686 h 2173474"/>
                  <a:gd name="T4" fmla="*/ 354414 w 2385637"/>
                  <a:gd name="T5" fmla="*/ 12446 h 2173474"/>
                  <a:gd name="T6" fmla="*/ 354668 w 2385637"/>
                  <a:gd name="T7" fmla="*/ 12471 h 2173474"/>
                  <a:gd name="T8" fmla="*/ 370193 w 2385637"/>
                  <a:gd name="T9" fmla="*/ 0 h 2173474"/>
                  <a:gd name="T10" fmla="*/ 369437 w 2385637"/>
                  <a:gd name="T11" fmla="*/ 13924 h 2173474"/>
                  <a:gd name="T12" fmla="*/ 434657 w 2385637"/>
                  <a:gd name="T13" fmla="*/ 20339 h 2173474"/>
                  <a:gd name="T14" fmla="*/ 2385439 w 2385637"/>
                  <a:gd name="T15" fmla="*/ 2148492 h 2173474"/>
                  <a:gd name="T16" fmla="*/ 2385637 w 2385637"/>
                  <a:gd name="T17" fmla="*/ 2173474 h 2173474"/>
                  <a:gd name="T18" fmla="*/ 2369869 w 2385637"/>
                  <a:gd name="T19" fmla="*/ 2172618 h 2173474"/>
                  <a:gd name="T20" fmla="*/ 2086456 w 2385637"/>
                  <a:gd name="T21" fmla="*/ 1772471 h 2173474"/>
                  <a:gd name="T22" fmla="*/ 1761374 w 2385637"/>
                  <a:gd name="T23" fmla="*/ 2139572 h 2173474"/>
                  <a:gd name="T24" fmla="*/ 1759067 w 2385637"/>
                  <a:gd name="T25" fmla="*/ 2139447 h 2173474"/>
                  <a:gd name="T26" fmla="*/ 1746088 w 2385637"/>
                  <a:gd name="T27" fmla="*/ 2020129 h 2173474"/>
                  <a:gd name="T28" fmla="*/ 333387 w 2385637"/>
                  <a:gd name="T29" fmla="*/ 634638 h 2173474"/>
                  <a:gd name="T30" fmla="*/ 320690 w 2385637"/>
                  <a:gd name="T31" fmla="*/ 633429 h 2173474"/>
                  <a:gd name="T32" fmla="*/ 321485 w 2385637"/>
                  <a:gd name="T33" fmla="*/ 618780 h 2173474"/>
                  <a:gd name="T34" fmla="*/ 0 w 2385637"/>
                  <a:gd name="T35" fmla="*/ 297380 h 2173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5637" h="2173474">
                    <a:moveTo>
                      <a:pt x="0" y="297380"/>
                    </a:moveTo>
                    <a:lnTo>
                      <a:pt x="354401" y="12686"/>
                    </a:lnTo>
                    <a:lnTo>
                      <a:pt x="354414" y="12446"/>
                    </a:lnTo>
                    <a:lnTo>
                      <a:pt x="354668" y="12471"/>
                    </a:lnTo>
                    <a:lnTo>
                      <a:pt x="370193" y="0"/>
                    </a:lnTo>
                    <a:lnTo>
                      <a:pt x="369437" y="13924"/>
                    </a:lnTo>
                    <a:lnTo>
                      <a:pt x="434657" y="20339"/>
                    </a:lnTo>
                    <a:cubicBezTo>
                      <a:pt x="1505641" y="177108"/>
                      <a:pt x="2322340" y="1069218"/>
                      <a:pt x="2385439" y="2148492"/>
                    </a:cubicBezTo>
                    <a:lnTo>
                      <a:pt x="2385637" y="2173474"/>
                    </a:lnTo>
                    <a:lnTo>
                      <a:pt x="2369869" y="2172618"/>
                    </a:lnTo>
                    <a:lnTo>
                      <a:pt x="2086456" y="1772471"/>
                    </a:lnTo>
                    <a:lnTo>
                      <a:pt x="1761374" y="2139572"/>
                    </a:lnTo>
                    <a:lnTo>
                      <a:pt x="1759067" y="2139447"/>
                    </a:lnTo>
                    <a:lnTo>
                      <a:pt x="1746088" y="2020129"/>
                    </a:lnTo>
                    <a:cubicBezTo>
                      <a:pt x="1632095" y="1306710"/>
                      <a:pt x="1062674" y="736717"/>
                      <a:pt x="333387" y="634638"/>
                    </a:cubicBezTo>
                    <a:lnTo>
                      <a:pt x="320690" y="633429"/>
                    </a:lnTo>
                    <a:lnTo>
                      <a:pt x="321485" y="618780"/>
                    </a:lnTo>
                    <a:lnTo>
                      <a:pt x="0" y="297380"/>
                    </a:lnTo>
                    <a:close/>
                  </a:path>
                </a:pathLst>
              </a:custGeom>
              <a:solidFill>
                <a:srgbClr val="76C04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4800">
                  <a:solidFill>
                    <a:srgbClr val="53565A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32" name="任意多边形 31"/>
              <p:cNvSpPr>
                <a:spLocks/>
              </p:cNvSpPr>
              <p:nvPr/>
            </p:nvSpPr>
            <p:spPr bwMode="auto">
              <a:xfrm rot="15987081">
                <a:off x="6770" y="62297"/>
                <a:ext cx="2356590" cy="2370130"/>
              </a:xfrm>
              <a:custGeom>
                <a:avLst/>
                <a:gdLst>
                  <a:gd name="T0" fmla="*/ 2354513 w 2356590"/>
                  <a:gd name="T1" fmla="*/ 2370130 h 2370130"/>
                  <a:gd name="T2" fmla="*/ 2352887 w 2356590"/>
                  <a:gd name="T3" fmla="*/ 2370061 h 2370130"/>
                  <a:gd name="T4" fmla="*/ 2070221 w 2356590"/>
                  <a:gd name="T5" fmla="*/ 1964401 h 2370130"/>
                  <a:gd name="T6" fmla="*/ 1732621 w 2356590"/>
                  <a:gd name="T7" fmla="*/ 2339790 h 2370130"/>
                  <a:gd name="T8" fmla="*/ 1731307 w 2356590"/>
                  <a:gd name="T9" fmla="*/ 2174302 h 2370130"/>
                  <a:gd name="T10" fmla="*/ 464391 w 2356590"/>
                  <a:gd name="T11" fmla="*/ 654726 h 2370130"/>
                  <a:gd name="T12" fmla="*/ 333444 w 2356590"/>
                  <a:gd name="T13" fmla="*/ 629243 h 2370130"/>
                  <a:gd name="T14" fmla="*/ 333222 w 2356590"/>
                  <a:gd name="T15" fmla="*/ 632818 h 2370130"/>
                  <a:gd name="T16" fmla="*/ 0 w 2356590"/>
                  <a:gd name="T17" fmla="*/ 294527 h 2370130"/>
                  <a:gd name="T18" fmla="*/ 372466 w 2356590"/>
                  <a:gd name="T19" fmla="*/ 0 h 2370130"/>
                  <a:gd name="T20" fmla="*/ 372048 w 2356590"/>
                  <a:gd name="T21" fmla="*/ 6747 h 2370130"/>
                  <a:gd name="T22" fmla="*/ 416146 w 2356590"/>
                  <a:gd name="T23" fmla="*/ 11224 h 2370130"/>
                  <a:gd name="T24" fmla="*/ 2354513 w 2356590"/>
                  <a:gd name="T25" fmla="*/ 2370130 h 2370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56590" h="2370130">
                    <a:moveTo>
                      <a:pt x="2354513" y="2370130"/>
                    </a:moveTo>
                    <a:lnTo>
                      <a:pt x="2352887" y="2370061"/>
                    </a:lnTo>
                    <a:lnTo>
                      <a:pt x="2070221" y="1964401"/>
                    </a:lnTo>
                    <a:lnTo>
                      <a:pt x="1732621" y="2339790"/>
                    </a:lnTo>
                    <a:lnTo>
                      <a:pt x="1731307" y="2174302"/>
                    </a:lnTo>
                    <a:cubicBezTo>
                      <a:pt x="1688428" y="1440911"/>
                      <a:pt x="1167602" y="826223"/>
                      <a:pt x="464391" y="654726"/>
                    </a:cubicBezTo>
                    <a:lnTo>
                      <a:pt x="333444" y="629243"/>
                    </a:lnTo>
                    <a:lnTo>
                      <a:pt x="333222" y="632818"/>
                    </a:lnTo>
                    <a:lnTo>
                      <a:pt x="0" y="294527"/>
                    </a:lnTo>
                    <a:lnTo>
                      <a:pt x="372466" y="0"/>
                    </a:lnTo>
                    <a:lnTo>
                      <a:pt x="372048" y="6747"/>
                    </a:lnTo>
                    <a:lnTo>
                      <a:pt x="416146" y="11224"/>
                    </a:lnTo>
                    <a:cubicBezTo>
                      <a:pt x="1556107" y="185404"/>
                      <a:pt x="2404224" y="1193468"/>
                      <a:pt x="2354513" y="2370130"/>
                    </a:cubicBezTo>
                    <a:close/>
                  </a:path>
                </a:pathLst>
              </a:custGeom>
              <a:solidFill>
                <a:srgbClr val="F04F2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4800" dirty="0">
                  <a:solidFill>
                    <a:srgbClr val="53565A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33" name="任意多边形 32"/>
              <p:cNvSpPr>
                <a:spLocks/>
              </p:cNvSpPr>
              <p:nvPr/>
            </p:nvSpPr>
            <p:spPr bwMode="auto">
              <a:xfrm rot="16200000">
                <a:off x="2229329" y="-103241"/>
                <a:ext cx="2265138" cy="2471620"/>
              </a:xfrm>
              <a:custGeom>
                <a:avLst/>
                <a:gdLst>
                  <a:gd name="T0" fmla="*/ 2265138 w 2265138"/>
                  <a:gd name="T1" fmla="*/ 353522 h 2471620"/>
                  <a:gd name="T2" fmla="*/ 2253902 w 2265138"/>
                  <a:gd name="T3" fmla="*/ 353522 h 2471620"/>
                  <a:gd name="T4" fmla="*/ 2251840 w 2265138"/>
                  <a:gd name="T5" fmla="*/ 400774 h 2471620"/>
                  <a:gd name="T6" fmla="*/ 8338 w 2265138"/>
                  <a:gd name="T7" fmla="*/ 2471620 h 2471620"/>
                  <a:gd name="T8" fmla="*/ 8109 w 2265138"/>
                  <a:gd name="T9" fmla="*/ 2456683 h 2471620"/>
                  <a:gd name="T10" fmla="*/ 387041 w 2265138"/>
                  <a:gd name="T11" fmla="*/ 2156156 h 2471620"/>
                  <a:gd name="T12" fmla="*/ 0 w 2265138"/>
                  <a:gd name="T13" fmla="*/ 1849200 h 2471620"/>
                  <a:gd name="T14" fmla="*/ 167994 w 2265138"/>
                  <a:gd name="T15" fmla="*/ 1838182 h 2471620"/>
                  <a:gd name="T16" fmla="*/ 1612178 w 2265138"/>
                  <a:gd name="T17" fmla="*/ 485955 h 2471620"/>
                  <a:gd name="T18" fmla="*/ 1632136 w 2265138"/>
                  <a:gd name="T19" fmla="*/ 338634 h 2471620"/>
                  <a:gd name="T20" fmla="*/ 1644455 w 2265138"/>
                  <a:gd name="T21" fmla="*/ 338634 h 2471620"/>
                  <a:gd name="T22" fmla="*/ 1948121 w 2265138"/>
                  <a:gd name="T23" fmla="*/ 0 h 2471620"/>
                  <a:gd name="T24" fmla="*/ 2251786 w 2265138"/>
                  <a:gd name="T25" fmla="*/ 338633 h 2471620"/>
                  <a:gd name="T26" fmla="*/ 2254552 w 2265138"/>
                  <a:gd name="T27" fmla="*/ 338633 h 2471620"/>
                  <a:gd name="T28" fmla="*/ 2254423 w 2265138"/>
                  <a:gd name="T29" fmla="*/ 341574 h 2471620"/>
                  <a:gd name="T30" fmla="*/ 2265138 w 2265138"/>
                  <a:gd name="T31" fmla="*/ 353522 h 2471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65138" h="2471620">
                    <a:moveTo>
                      <a:pt x="2265138" y="353522"/>
                    </a:moveTo>
                    <a:lnTo>
                      <a:pt x="2253902" y="353522"/>
                    </a:lnTo>
                    <a:lnTo>
                      <a:pt x="2251840" y="400774"/>
                    </a:lnTo>
                    <a:cubicBezTo>
                      <a:pt x="2143521" y="1548866"/>
                      <a:pt x="1185911" y="2453565"/>
                      <a:pt x="8338" y="2471620"/>
                    </a:cubicBezTo>
                    <a:lnTo>
                      <a:pt x="8109" y="2456683"/>
                    </a:lnTo>
                    <a:lnTo>
                      <a:pt x="387041" y="2156156"/>
                    </a:lnTo>
                    <a:lnTo>
                      <a:pt x="0" y="1849200"/>
                    </a:lnTo>
                    <a:lnTo>
                      <a:pt x="167994" y="1838182"/>
                    </a:lnTo>
                    <a:cubicBezTo>
                      <a:pt x="897705" y="1753189"/>
                      <a:pt x="1481415" y="1197866"/>
                      <a:pt x="1612178" y="485955"/>
                    </a:cubicBezTo>
                    <a:lnTo>
                      <a:pt x="1632136" y="338634"/>
                    </a:lnTo>
                    <a:lnTo>
                      <a:pt x="1644455" y="338634"/>
                    </a:lnTo>
                    <a:lnTo>
                      <a:pt x="1948121" y="0"/>
                    </a:lnTo>
                    <a:lnTo>
                      <a:pt x="2251786" y="338633"/>
                    </a:lnTo>
                    <a:lnTo>
                      <a:pt x="2254552" y="338633"/>
                    </a:lnTo>
                    <a:lnTo>
                      <a:pt x="2254423" y="341574"/>
                    </a:lnTo>
                    <a:lnTo>
                      <a:pt x="2265138" y="353522"/>
                    </a:lnTo>
                    <a:close/>
                  </a:path>
                </a:pathLst>
              </a:custGeom>
              <a:solidFill>
                <a:srgbClr val="269DD8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4800">
                  <a:solidFill>
                    <a:srgbClr val="53565A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44" name="任意多边形 43"/>
              <p:cNvSpPr>
                <a:spLocks/>
              </p:cNvSpPr>
              <p:nvPr/>
            </p:nvSpPr>
            <p:spPr bwMode="auto">
              <a:xfrm>
                <a:off x="49688" y="2314265"/>
                <a:ext cx="2614415" cy="2253331"/>
              </a:xfrm>
              <a:custGeom>
                <a:avLst/>
                <a:gdLst>
                  <a:gd name="T0" fmla="*/ 622266 w 2614415"/>
                  <a:gd name="T1" fmla="*/ 0 h 2253331"/>
                  <a:gd name="T2" fmla="*/ 2140617 w 2614415"/>
                  <a:gd name="T3" fmla="*/ 1623509 h 2253331"/>
                  <a:gd name="T4" fmla="*/ 2149517 w 2614415"/>
                  <a:gd name="T5" fmla="*/ 1623839 h 2253331"/>
                  <a:gd name="T6" fmla="*/ 2149517 w 2614415"/>
                  <a:gd name="T7" fmla="*/ 1625407 h 2253331"/>
                  <a:gd name="T8" fmla="*/ 2260893 w 2614415"/>
                  <a:gd name="T9" fmla="*/ 1625407 h 2253331"/>
                  <a:gd name="T10" fmla="*/ 2260893 w 2614415"/>
                  <a:gd name="T11" fmla="*/ 1619297 h 2253331"/>
                  <a:gd name="T12" fmla="*/ 2267707 w 2614415"/>
                  <a:gd name="T13" fmla="*/ 1625407 h 2253331"/>
                  <a:gd name="T14" fmla="*/ 2274961 w 2614415"/>
                  <a:gd name="T15" fmla="*/ 1625407 h 2253331"/>
                  <a:gd name="T16" fmla="*/ 2274961 w 2614415"/>
                  <a:gd name="T17" fmla="*/ 1631913 h 2253331"/>
                  <a:gd name="T18" fmla="*/ 2614415 w 2614415"/>
                  <a:gd name="T19" fmla="*/ 1936314 h 2253331"/>
                  <a:gd name="T20" fmla="*/ 2260893 w 2614415"/>
                  <a:gd name="T21" fmla="*/ 2253331 h 2253331"/>
                  <a:gd name="T22" fmla="*/ 2260893 w 2614415"/>
                  <a:gd name="T23" fmla="*/ 2239263 h 2253331"/>
                  <a:gd name="T24" fmla="*/ 2149518 w 2614415"/>
                  <a:gd name="T25" fmla="*/ 2239263 h 2253331"/>
                  <a:gd name="T26" fmla="*/ 2149518 w 2614415"/>
                  <a:gd name="T27" fmla="*/ 2245898 h 2253331"/>
                  <a:gd name="T28" fmla="*/ 2085475 w 2614415"/>
                  <a:gd name="T29" fmla="*/ 2243523 h 2253331"/>
                  <a:gd name="T30" fmla="*/ 0 w 2614415"/>
                  <a:gd name="T31" fmla="*/ 13612 h 2253331"/>
                  <a:gd name="T32" fmla="*/ 29391 w 2614415"/>
                  <a:gd name="T33" fmla="*/ 12969 h 2253331"/>
                  <a:gd name="T34" fmla="*/ 316683 w 2614415"/>
                  <a:gd name="T35" fmla="*/ 375214 h 2253331"/>
                  <a:gd name="T36" fmla="*/ 614121 w 2614415"/>
                  <a:gd name="T37" fmla="*/ 178 h 2253331"/>
                  <a:gd name="T38" fmla="*/ 622266 w 2614415"/>
                  <a:gd name="T39" fmla="*/ 0 h 2253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14415" h="2253331">
                    <a:moveTo>
                      <a:pt x="622266" y="0"/>
                    </a:moveTo>
                    <a:cubicBezTo>
                      <a:pt x="641018" y="857240"/>
                      <a:pt x="1304239" y="1550114"/>
                      <a:pt x="2140617" y="1623509"/>
                    </a:cubicBezTo>
                    <a:lnTo>
                      <a:pt x="2149517" y="1623839"/>
                    </a:lnTo>
                    <a:lnTo>
                      <a:pt x="2149517" y="1625407"/>
                    </a:lnTo>
                    <a:lnTo>
                      <a:pt x="2260893" y="1625407"/>
                    </a:lnTo>
                    <a:lnTo>
                      <a:pt x="2260893" y="1619297"/>
                    </a:lnTo>
                    <a:lnTo>
                      <a:pt x="2267707" y="1625407"/>
                    </a:lnTo>
                    <a:lnTo>
                      <a:pt x="2274961" y="1625407"/>
                    </a:lnTo>
                    <a:lnTo>
                      <a:pt x="2274961" y="1631913"/>
                    </a:lnTo>
                    <a:lnTo>
                      <a:pt x="2614415" y="1936314"/>
                    </a:lnTo>
                    <a:lnTo>
                      <a:pt x="2260893" y="2253331"/>
                    </a:lnTo>
                    <a:lnTo>
                      <a:pt x="2260893" y="2239263"/>
                    </a:lnTo>
                    <a:lnTo>
                      <a:pt x="2149518" y="2239263"/>
                    </a:lnTo>
                    <a:lnTo>
                      <a:pt x="2149518" y="2245898"/>
                    </a:lnTo>
                    <a:lnTo>
                      <a:pt x="2085475" y="2243523"/>
                    </a:lnTo>
                    <a:cubicBezTo>
                      <a:pt x="936698" y="2142714"/>
                      <a:pt x="25756" y="1191041"/>
                      <a:pt x="0" y="13612"/>
                    </a:cubicBezTo>
                    <a:lnTo>
                      <a:pt x="29391" y="12969"/>
                    </a:lnTo>
                    <a:lnTo>
                      <a:pt x="316683" y="375214"/>
                    </a:lnTo>
                    <a:lnTo>
                      <a:pt x="614121" y="178"/>
                    </a:lnTo>
                    <a:lnTo>
                      <a:pt x="622266" y="0"/>
                    </a:lnTo>
                    <a:close/>
                  </a:path>
                </a:pathLst>
              </a:custGeom>
              <a:solidFill>
                <a:srgbClr val="F68C5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4800">
                  <a:solidFill>
                    <a:srgbClr val="53565A"/>
                  </a:solidFill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786670" y="865248"/>
              <a:ext cx="1834758" cy="183475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en-US" sz="7200" b="1" dirty="0">
                <a:solidFill>
                  <a:srgbClr val="53565A"/>
                </a:solidFill>
                <a:latin typeface="Book Antiqua" panose="0204060205030503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7"/>
            <p:cNvSpPr txBox="1">
              <a:spLocks noChangeArrowheads="1"/>
            </p:cNvSpPr>
            <p:nvPr/>
          </p:nvSpPr>
          <p:spPr bwMode="auto">
            <a:xfrm rot="18515384">
              <a:off x="-1716" y="768403"/>
              <a:ext cx="1636694" cy="3438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5400" b="1" dirty="0">
                  <a:solidFill>
                    <a:schemeClr val="bg1"/>
                  </a:solidFill>
                  <a:latin typeface="Book Antiqua" panose="02040602050305030304" pitchFamily="18" charset="0"/>
                  <a:ea typeface="+mj-ea"/>
                </a:rPr>
                <a:t>Omni-Channel Network</a:t>
              </a:r>
            </a:p>
          </p:txBody>
        </p:sp>
      </p:grpSp>
      <p:sp>
        <p:nvSpPr>
          <p:cNvPr id="45" name="TextBox 306">
            <a:extLst>
              <a:ext uri="{FF2B5EF4-FFF2-40B4-BE49-F238E27FC236}">
                <a16:creationId xmlns:a16="http://schemas.microsoft.com/office/drawing/2014/main" id="{DC5F2027-9919-554C-9E8E-026D28A426F1}"/>
              </a:ext>
            </a:extLst>
          </p:cNvPr>
          <p:cNvSpPr txBox="1"/>
          <p:nvPr/>
        </p:nvSpPr>
        <p:spPr>
          <a:xfrm rot="2445557">
            <a:off x="4451532" y="7515600"/>
            <a:ext cx="1654282" cy="59208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99998"/>
              </a:avLst>
            </a:prstTxWarp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Book Antiqua" panose="02040602050305030304" pitchFamily="18" charset="0"/>
                <a:ea typeface="+mj-ea"/>
              </a:rPr>
              <a:t>Supply </a:t>
            </a:r>
            <a:r>
              <a:rPr lang="en-US" altLang="zh-CN" sz="1200" b="1" dirty="0">
                <a:solidFill>
                  <a:schemeClr val="bg1"/>
                </a:solidFill>
                <a:latin typeface="Book Antiqua" panose="02040602050305030304" pitchFamily="18" charset="0"/>
                <a:ea typeface="+mj-ea"/>
              </a:rPr>
              <a:t>C</a:t>
            </a:r>
            <a:r>
              <a:rPr lang="en-US" sz="1200" b="1" dirty="0">
                <a:solidFill>
                  <a:schemeClr val="bg1"/>
                </a:solidFill>
                <a:latin typeface="Book Antiqua" panose="02040602050305030304" pitchFamily="18" charset="0"/>
                <a:ea typeface="+mj-ea"/>
              </a:rPr>
              <a:t>hain Capabilities</a:t>
            </a:r>
          </a:p>
        </p:txBody>
      </p:sp>
      <p:sp>
        <p:nvSpPr>
          <p:cNvPr id="46" name="TextBox 307">
            <a:extLst>
              <a:ext uri="{FF2B5EF4-FFF2-40B4-BE49-F238E27FC236}">
                <a16:creationId xmlns:a16="http://schemas.microsoft.com/office/drawing/2014/main" id="{D1A3D8E8-FBAB-2143-B065-FBE73A7E0DF5}"/>
              </a:ext>
            </a:extLst>
          </p:cNvPr>
          <p:cNvSpPr txBox="1"/>
          <p:nvPr/>
        </p:nvSpPr>
        <p:spPr>
          <a:xfrm rot="1699968">
            <a:off x="3155772" y="9262185"/>
            <a:ext cx="2324386" cy="78275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464130"/>
              </a:avLst>
            </a:prstTxWarp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Book Antiqua" panose="02040602050305030304" pitchFamily="18" charset="0"/>
                <a:ea typeface="+mj-ea"/>
              </a:rPr>
              <a:t>Offline Touchpoints</a:t>
            </a:r>
          </a:p>
        </p:txBody>
      </p:sp>
      <p:sp>
        <p:nvSpPr>
          <p:cNvPr id="47" name="TextBox 308">
            <a:extLst>
              <a:ext uri="{FF2B5EF4-FFF2-40B4-BE49-F238E27FC236}">
                <a16:creationId xmlns:a16="http://schemas.microsoft.com/office/drawing/2014/main" id="{0841F9D9-23B5-C44D-A4B8-E75B73614052}"/>
              </a:ext>
            </a:extLst>
          </p:cNvPr>
          <p:cNvSpPr txBox="1"/>
          <p:nvPr/>
        </p:nvSpPr>
        <p:spPr>
          <a:xfrm rot="18077767">
            <a:off x="4594623" y="8864453"/>
            <a:ext cx="1831315" cy="68529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Book Antiqua" panose="02040602050305030304" pitchFamily="18" charset="0"/>
                <a:ea typeface="+mj-ea"/>
              </a:rPr>
              <a:t>UGC/PUGC  Community</a:t>
            </a:r>
          </a:p>
        </p:txBody>
      </p:sp>
      <p:pic>
        <p:nvPicPr>
          <p:cNvPr id="48" name="Picture 17">
            <a:extLst>
              <a:ext uri="{FF2B5EF4-FFF2-40B4-BE49-F238E27FC236}">
                <a16:creationId xmlns:a16="http://schemas.microsoft.com/office/drawing/2014/main" id="{2B9434B5-71BB-9A4B-B170-9E61A7B98E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712" b="20366"/>
          <a:stretch/>
        </p:blipFill>
        <p:spPr bwMode="gray">
          <a:xfrm>
            <a:off x="3808896" y="8317336"/>
            <a:ext cx="1571090" cy="680484"/>
          </a:xfrm>
          <a:prstGeom prst="rect">
            <a:avLst/>
          </a:prstGeom>
          <a:effectLst>
            <a:outerShdw blurRad="50800" dist="38100" dir="2700000" algn="tl" rotWithShape="0">
              <a:srgbClr val="FFFFFF"/>
            </a:outerShdw>
          </a:effectLst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7E463B5D-9F77-7B48-8C1E-4BD001C2F4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5226" y="8326495"/>
            <a:ext cx="174026" cy="128314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499AC376-C8E4-924F-9437-7CA60D0911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1526" y="7794919"/>
            <a:ext cx="195454" cy="115765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E6A02BC5-C44F-6E4C-B2A1-6D6EFDE89F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636778" y="8021155"/>
            <a:ext cx="157456" cy="137636"/>
          </a:xfrm>
          <a:prstGeom prst="rect">
            <a:avLst/>
          </a:prstGeom>
        </p:spPr>
      </p:pic>
      <p:pic>
        <p:nvPicPr>
          <p:cNvPr id="52" name="Picture 503">
            <a:extLst>
              <a:ext uri="{FF2B5EF4-FFF2-40B4-BE49-F238E27FC236}">
                <a16:creationId xmlns:a16="http://schemas.microsoft.com/office/drawing/2014/main" id="{49E1CA03-6A4E-8547-B117-FB9385D765A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629" y="7620627"/>
            <a:ext cx="163949" cy="163949"/>
          </a:xfrm>
          <a:prstGeom prst="rect">
            <a:avLst/>
          </a:prstGeom>
        </p:spPr>
      </p:pic>
      <p:pic>
        <p:nvPicPr>
          <p:cNvPr id="53" name="Picture 4" descr="China logo social wechat icon - Free Social 1">
            <a:extLst>
              <a:ext uri="{FF2B5EF4-FFF2-40B4-BE49-F238E27FC236}">
                <a16:creationId xmlns:a16="http://schemas.microsoft.com/office/drawing/2014/main" id="{6799EE17-3C17-D64A-9258-69CFA3EA3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4957" y="8699181"/>
            <a:ext cx="206059" cy="20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00352E6-7EFA-A04D-BF33-2A250312E4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2336" y="9375764"/>
            <a:ext cx="156888" cy="156888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4A9007DD-AF1A-814B-93D1-0542E0FCEF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02465" y="9075129"/>
            <a:ext cx="167058" cy="16995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0CC2D1D6-7DA8-B647-B32B-339D21CA54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402725">
            <a:off x="4851954" y="7645979"/>
            <a:ext cx="332345" cy="176558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1605465E-4C2E-6342-AABA-77C15EBC82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5261747" y="7921831"/>
            <a:ext cx="233477" cy="184896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462EC908-F2D6-754E-B8E1-E41645BB02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51767" y="8294244"/>
            <a:ext cx="233259" cy="143969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70098BEA-0052-7940-B9E5-5F7B6E63454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82422" y="9349260"/>
            <a:ext cx="219764" cy="158821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C60E8ABD-40CE-B445-9EF2-0DA823CB45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4074168" y="9499541"/>
            <a:ext cx="186660" cy="192228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7FFB99F-051D-C04E-8054-4CC18A8285B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72332" y="9610492"/>
            <a:ext cx="200931" cy="165210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2ACF65FD-76E9-A940-8D4C-EF48D034CE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72595" y="9066046"/>
            <a:ext cx="192890" cy="172223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F6E71B39-9493-3949-8C8E-D2DAEDCFCB3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3477543" y="8723312"/>
            <a:ext cx="152357" cy="169352"/>
          </a:xfrm>
          <a:prstGeom prst="rect">
            <a:avLst/>
          </a:prstGeom>
        </p:spPr>
      </p:pic>
      <p:pic>
        <p:nvPicPr>
          <p:cNvPr id="64" name="Picture 2" descr="1736f1d27843ae071271">
            <a:extLst>
              <a:ext uri="{FF2B5EF4-FFF2-40B4-BE49-F238E27FC236}">
                <a16:creationId xmlns:a16="http://schemas.microsoft.com/office/drawing/2014/main" id="{56174B1A-4FFC-5646-A096-801BE475A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56" y="7495398"/>
            <a:ext cx="227308" cy="22730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 descr="1736f1d27843ae071271">
            <a:extLst>
              <a:ext uri="{FF2B5EF4-FFF2-40B4-BE49-F238E27FC236}">
                <a16:creationId xmlns:a16="http://schemas.microsoft.com/office/drawing/2014/main" id="{56174B1A-4FFC-5646-A096-801BE475A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31" y="9521207"/>
            <a:ext cx="193556" cy="23130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8">
            <a:extLst>
              <a:ext uri="{FF2B5EF4-FFF2-40B4-BE49-F238E27FC236}">
                <a16:creationId xmlns:a16="http://schemas.microsoft.com/office/drawing/2014/main" id="{AA2E5D36-2A2E-9E38-1A39-A48525171935}"/>
              </a:ext>
            </a:extLst>
          </p:cNvPr>
          <p:cNvSpPr txBox="1"/>
          <p:nvPr/>
        </p:nvSpPr>
        <p:spPr>
          <a:xfrm>
            <a:off x="197345" y="9088692"/>
            <a:ext cx="1723831" cy="53155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354330">
              <a:lnSpc>
                <a:spcPct val="101800"/>
              </a:lnSpc>
              <a:spcBef>
                <a:spcPts val="75"/>
              </a:spcBef>
            </a:pPr>
            <a:r>
              <a:rPr lang="en-GB" sz="1050" spc="-10" dirty="0">
                <a:solidFill>
                  <a:srgbClr val="3B3838"/>
                </a:solidFill>
                <a:uFill>
                  <a:solidFill>
                    <a:srgbClr val="3B3838"/>
                  </a:solidFill>
                </a:uFill>
                <a:latin typeface="Book Antiqua" panose="02040602050305030304" pitchFamily="18" charset="0"/>
                <a:cs typeface="Calibri"/>
              </a:rPr>
              <a:t>DLK Advisory Limited</a:t>
            </a:r>
          </a:p>
          <a:p>
            <a:pPr marL="12700" marR="354330">
              <a:lnSpc>
                <a:spcPct val="101800"/>
              </a:lnSpc>
              <a:spcBef>
                <a:spcPts val="75"/>
              </a:spcBef>
            </a:pPr>
            <a:r>
              <a:rPr lang="en-GB" sz="1050" spc="-10" dirty="0">
                <a:solidFill>
                  <a:srgbClr val="3B3838"/>
                </a:solidFill>
                <a:uFill>
                  <a:solidFill>
                    <a:srgbClr val="3B3838"/>
                  </a:solidFill>
                </a:uFill>
                <a:latin typeface="Book Antiqua" panose="02040602050305030304" pitchFamily="18" charset="0"/>
                <a:cs typeface="Calibri"/>
              </a:rPr>
              <a:t> +852-2857-7101</a:t>
            </a:r>
          </a:p>
          <a:p>
            <a:pPr marL="12700" marR="354330">
              <a:lnSpc>
                <a:spcPts val="1310"/>
              </a:lnSpc>
              <a:spcBef>
                <a:spcPts val="75"/>
              </a:spcBef>
            </a:pPr>
            <a:r>
              <a:rPr lang="en-GB" sz="1100" u="sng" spc="-10" dirty="0">
                <a:solidFill>
                  <a:schemeClr val="accent1"/>
                </a:solidFill>
                <a:uFill>
                  <a:solidFill>
                    <a:srgbClr val="3B3838"/>
                  </a:solidFill>
                </a:uFill>
                <a:latin typeface="Book Antiqua" panose="02040602050305030304" pitchFamily="18" charset="0"/>
                <a:cs typeface="Calibri"/>
                <a:hlinkClick r:id="rId2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ir@dlkadvisory.com</a:t>
            </a:r>
            <a:endParaRPr sz="1100" u="sng" spc="-10" dirty="0">
              <a:solidFill>
                <a:schemeClr val="accent1"/>
              </a:solidFill>
              <a:uFill>
                <a:solidFill>
                  <a:srgbClr val="3B3838"/>
                </a:solidFill>
              </a:uFill>
              <a:latin typeface="Book Antiqua" panose="02040602050305030304" pitchFamily="18" charset="0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92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图表 37"/>
          <p:cNvGraphicFramePr/>
          <p:nvPr>
            <p:extLst>
              <p:ext uri="{D42A27DB-BD31-4B8C-83A1-F6EECF244321}">
                <p14:modId xmlns:p14="http://schemas.microsoft.com/office/powerpoint/2010/main" val="1314341324"/>
              </p:ext>
            </p:extLst>
          </p:nvPr>
        </p:nvGraphicFramePr>
        <p:xfrm>
          <a:off x="3793725" y="4221742"/>
          <a:ext cx="3622106" cy="2717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9"/>
          <p:cNvSpPr txBox="1"/>
          <p:nvPr/>
        </p:nvSpPr>
        <p:spPr>
          <a:xfrm>
            <a:off x="246699" y="3716883"/>
            <a:ext cx="5372041" cy="23852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lang="en-US" sz="1400" b="1" dirty="0">
                <a:solidFill>
                  <a:srgbClr val="F04F24"/>
                </a:solidFill>
                <a:latin typeface="Book Antiqua" panose="02040602050305030304" pitchFamily="18" charset="0"/>
              </a:rPr>
              <a:t>FINANCIAL </a:t>
            </a:r>
            <a:r>
              <a:rPr lang="en-US" altLang="zh-CN" sz="1400" b="1" dirty="0">
                <a:solidFill>
                  <a:srgbClr val="F04F24"/>
                </a:solidFill>
                <a:latin typeface="Book Antiqua" panose="02040602050305030304" pitchFamily="18" charset="0"/>
              </a:rPr>
              <a:t>AND OPERATING </a:t>
            </a:r>
            <a:r>
              <a:rPr lang="en-US" sz="1400" b="1" dirty="0">
                <a:solidFill>
                  <a:srgbClr val="F04F24"/>
                </a:solidFill>
                <a:latin typeface="Book Antiqua" panose="02040602050305030304" pitchFamily="18" charset="0"/>
              </a:rPr>
              <a:t>HIGHLIGHTS</a:t>
            </a:r>
            <a:endParaRPr sz="1400" b="1" dirty="0">
              <a:solidFill>
                <a:srgbClr val="F04F24"/>
              </a:solidFill>
              <a:latin typeface="Book Antiqua" panose="0204060205030503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83E08989-3F01-8E40-A060-E7C9ED7462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001"/>
          <a:stretch/>
        </p:blipFill>
        <p:spPr>
          <a:xfrm>
            <a:off x="-338328" y="-292608"/>
            <a:ext cx="3236976" cy="1394335"/>
          </a:xfrm>
          <a:prstGeom prst="rect">
            <a:avLst/>
          </a:prstGeom>
        </p:spPr>
      </p:pic>
      <p:sp>
        <p:nvSpPr>
          <p:cNvPr id="27" name="Title 12"/>
          <p:cNvSpPr txBox="1">
            <a:spLocks/>
          </p:cNvSpPr>
          <p:nvPr/>
        </p:nvSpPr>
        <p:spPr>
          <a:xfrm>
            <a:off x="2808241" y="343813"/>
            <a:ext cx="431518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80808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2700" u="sng" kern="0" dirty="0">
                <a:solidFill>
                  <a:srgbClr val="F04F24"/>
                </a:solidFill>
                <a:latin typeface="Book Antiqua" panose="02040602050305030304" pitchFamily="18" charset="0"/>
              </a:rPr>
              <a:t>INVESTOR FACTSHEET</a:t>
            </a:r>
          </a:p>
        </p:txBody>
      </p:sp>
      <p:sp>
        <p:nvSpPr>
          <p:cNvPr id="56" name="object 15"/>
          <p:cNvSpPr txBox="1"/>
          <p:nvPr/>
        </p:nvSpPr>
        <p:spPr>
          <a:xfrm>
            <a:off x="0" y="10391071"/>
            <a:ext cx="7556500" cy="197490"/>
          </a:xfrm>
          <a:prstGeom prst="rect">
            <a:avLst/>
          </a:prstGeom>
          <a:solidFill>
            <a:srgbClr val="F04F24"/>
          </a:solidFill>
          <a:ln w="9855">
            <a:noFill/>
          </a:ln>
        </p:spPr>
        <p:txBody>
          <a:bodyPr vert="horz" wrap="square" lIns="0" tIns="43180" rIns="0" bIns="0" rtlCol="0">
            <a:spAutoFit/>
          </a:bodyPr>
          <a:lstStyle/>
          <a:p>
            <a:pPr marL="94615" algn="ctr">
              <a:lnSpc>
                <a:spcPct val="100000"/>
              </a:lnSpc>
              <a:spcBef>
                <a:spcPts val="340"/>
              </a:spcBef>
              <a:tabLst>
                <a:tab pos="5270500" algn="l"/>
              </a:tabLst>
            </a:pPr>
            <a:r>
              <a:rPr lang="en-US" sz="1000" b="1" spc="5" dirty="0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BOQII HOLDING LIMITED</a:t>
            </a:r>
            <a:r>
              <a:rPr sz="1000" b="1" spc="10" dirty="0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 FACTSHEET</a:t>
            </a:r>
            <a:r>
              <a:rPr sz="1000" b="1" spc="105" dirty="0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–</a:t>
            </a:r>
            <a:r>
              <a:rPr sz="1000" b="1" spc="35" dirty="0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1000" b="1" spc="15" dirty="0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20</a:t>
            </a:r>
            <a:r>
              <a:rPr lang="en-US" sz="1000" b="1" spc="15" dirty="0">
                <a:solidFill>
                  <a:schemeClr val="bg1"/>
                </a:solidFill>
                <a:latin typeface="Book Antiqua" panose="02040602050305030304" pitchFamily="18" charset="0"/>
                <a:cs typeface="Calibri"/>
              </a:rPr>
              <a:t>22</a:t>
            </a:r>
            <a:r>
              <a:rPr lang="en-US" sz="1000" spc="15" dirty="0">
                <a:solidFill>
                  <a:schemeClr val="bg1"/>
                </a:solidFill>
                <a:latin typeface="Book Antiqua" panose="02040602050305030304" pitchFamily="18" charset="0"/>
                <a:cs typeface="Calibri"/>
              </a:rPr>
              <a:t>                                                                      </a:t>
            </a:r>
            <a:r>
              <a:rPr lang="en-US" altLang="zh-CN" sz="1000" b="1" u="sng" spc="15" dirty="0">
                <a:solidFill>
                  <a:schemeClr val="bg1"/>
                </a:solidFill>
                <a:latin typeface="Book Antiqua" panose="02040602050305030304" pitchFamily="18" charset="0"/>
                <a:cs typeface="Calibri"/>
              </a:rPr>
              <a:t>http://ir.boqii.com/ </a:t>
            </a:r>
            <a:r>
              <a:rPr sz="1000" spc="15" dirty="0">
                <a:solidFill>
                  <a:schemeClr val="bg1"/>
                </a:solidFill>
                <a:latin typeface="Book Antiqua" panose="02040602050305030304" pitchFamily="18" charset="0"/>
                <a:cs typeface="Calibri"/>
              </a:rPr>
              <a:t>	</a:t>
            </a:r>
            <a:endParaRPr sz="1000" dirty="0">
              <a:solidFill>
                <a:schemeClr val="bg1"/>
              </a:solidFill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33" name="object 10"/>
          <p:cNvSpPr txBox="1"/>
          <p:nvPr/>
        </p:nvSpPr>
        <p:spPr>
          <a:xfrm>
            <a:off x="197469" y="1928797"/>
            <a:ext cx="7123795" cy="123367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09550" indent="-171450">
              <a:lnSpc>
                <a:spcPct val="10000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en-GB" altLang="zh-CN" sz="1200" spc="5" dirty="0">
                <a:latin typeface="Book Antiqua" panose="02040602050305030304" pitchFamily="18" charset="0"/>
                <a:cs typeface="Calibri"/>
              </a:rPr>
              <a:t>Established industry leader covering full spectrum of the pet industry value chain</a:t>
            </a:r>
          </a:p>
          <a:p>
            <a:pPr marL="209550" indent="-171450">
              <a:lnSpc>
                <a:spcPct val="10000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en-GB" altLang="zh-CN" sz="1200" spc="5" dirty="0">
                <a:latin typeface="Book Antiqua" panose="02040602050305030304" pitchFamily="18" charset="0"/>
                <a:cs typeface="Calibri"/>
              </a:rPr>
              <a:t>Strong e-commerce footprint and offline reach through 15,000+ physical pet stores and pet hospitals(1), covering 250+ cities in China(1) </a:t>
            </a:r>
          </a:p>
          <a:p>
            <a:pPr marL="209550" indent="-171450">
              <a:lnSpc>
                <a:spcPct val="10000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en-GB" altLang="zh-CN" sz="1200" spc="5" dirty="0">
                <a:latin typeface="Book Antiqua" panose="02040602050305030304" pitchFamily="18" charset="0"/>
                <a:cs typeface="Calibri"/>
              </a:rPr>
              <a:t>Rich product assortments of 28,620 SKUs (2) from 745 brands(2) </a:t>
            </a:r>
          </a:p>
          <a:p>
            <a:pPr marL="209550" indent="-171450">
              <a:lnSpc>
                <a:spcPct val="10000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en-GB" altLang="zh-CN" sz="1200" spc="5" dirty="0">
                <a:latin typeface="Book Antiqua" panose="02040602050305030304" pitchFamily="18" charset="0"/>
                <a:cs typeface="Calibri"/>
              </a:rPr>
              <a:t>Solid infrastructure to serve including nationwide supply chain and actionable database</a:t>
            </a:r>
          </a:p>
          <a:p>
            <a:pPr marL="209550" indent="-171450">
              <a:lnSpc>
                <a:spcPct val="10000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en-GB" altLang="zh-CN" sz="1200" spc="5" dirty="0">
                <a:latin typeface="Book Antiqua" panose="02040602050305030304" pitchFamily="18" charset="0"/>
                <a:cs typeface="Calibri"/>
              </a:rPr>
              <a:t>Strong brand equity as customer acquisition cost hit a new low of RMB5.2 per user</a:t>
            </a:r>
          </a:p>
        </p:txBody>
      </p:sp>
      <p:sp>
        <p:nvSpPr>
          <p:cNvPr id="37" name="object 9"/>
          <p:cNvSpPr txBox="1"/>
          <p:nvPr/>
        </p:nvSpPr>
        <p:spPr>
          <a:xfrm>
            <a:off x="246700" y="1398925"/>
            <a:ext cx="5372041" cy="23852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lang="en-US" sz="1400" b="1" dirty="0">
                <a:solidFill>
                  <a:srgbClr val="F04F24"/>
                </a:solidFill>
                <a:latin typeface="Book Antiqua" panose="02040602050305030304" pitchFamily="18" charset="0"/>
              </a:rPr>
              <a:t>INVESTMENT HIGHLIGHTS</a:t>
            </a:r>
          </a:p>
        </p:txBody>
      </p:sp>
      <p:sp>
        <p:nvSpPr>
          <p:cNvPr id="34" name="Content Placeholder 40"/>
          <p:cNvSpPr txBox="1">
            <a:spLocks/>
          </p:cNvSpPr>
          <p:nvPr/>
        </p:nvSpPr>
        <p:spPr bwMode="gray">
          <a:xfrm>
            <a:off x="269895" y="4253837"/>
            <a:ext cx="10900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marR="0" lvl="0" indent="0" algn="l" defTabSz="1838325" eaLnBrk="1" latinLnBrk="0" hangingPunct="1">
              <a:lnSpc>
                <a:spcPct val="100000"/>
              </a:lnSpc>
              <a:spcBef>
                <a:spcPct val="75000"/>
              </a:spcBef>
              <a:buClr>
                <a:srgbClr val="269DD8"/>
              </a:buClr>
              <a:buSzPct val="100000"/>
              <a:buFont typeface="Symbol"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STKaiti"/>
              </a:defRPr>
            </a:lvl1pPr>
            <a:lvl2pPr marL="34290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Arial"/>
              <a:buChar char="–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2pPr>
            <a:lvl3pPr marL="51435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Wingdings" panose="05000000000000000000" pitchFamily="2" charset="2"/>
              <a:buChar char="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3pPr>
            <a:lvl4pPr marL="68580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Arial" panose="020B0604020202020204" pitchFamily="34" charset="0"/>
              <a:buChar char="○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4pPr>
            <a:lvl5pPr marL="85725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Symbol"/>
              <a:buChar char="·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5pPr>
            <a:lvl6pPr marL="102870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Arial"/>
              <a:buChar char="–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6pPr>
            <a:lvl7pPr marL="120015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Wingdings" panose="05000000000000000000" pitchFamily="2" charset="2"/>
              <a:buChar char="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7pPr>
            <a:lvl8pPr marL="137160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Arial" panose="020B0604020202020204" pitchFamily="34" charset="0"/>
              <a:buChar char="○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8pPr>
            <a:lvl9pPr marL="154305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Symbol"/>
              <a:buChar char="·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838325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Symbol"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269DD8"/>
                </a:solidFill>
                <a:effectLst/>
                <a:uLnTx/>
                <a:uFillTx/>
                <a:latin typeface="Book Antiqua" panose="02040602050305030304" pitchFamily="18" charset="0"/>
              </a:rPr>
              <a:t>Total Revenues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269DD8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grpSp>
        <p:nvGrpSpPr>
          <p:cNvPr id="42" name="Group 37"/>
          <p:cNvGrpSpPr/>
          <p:nvPr/>
        </p:nvGrpSpPr>
        <p:grpSpPr>
          <a:xfrm>
            <a:off x="349250" y="7164909"/>
            <a:ext cx="1284006" cy="184666"/>
            <a:chOff x="5163835" y="1295149"/>
            <a:chExt cx="1285246" cy="184666"/>
          </a:xfrm>
        </p:grpSpPr>
        <p:sp>
          <p:nvSpPr>
            <p:cNvPr id="43" name="Content Placeholder 40"/>
            <p:cNvSpPr txBox="1">
              <a:spLocks/>
            </p:cNvSpPr>
            <p:nvPr/>
          </p:nvSpPr>
          <p:spPr bwMode="gray">
            <a:xfrm>
              <a:off x="5163835" y="1295149"/>
              <a:ext cx="9803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marR="0" lvl="0" indent="0" algn="l" defTabSz="1838325" eaLnBrk="1" latinLnBrk="0" hangingPunct="1">
                <a:lnSpc>
                  <a:spcPct val="100000"/>
                </a:lnSpc>
                <a:spcBef>
                  <a:spcPct val="75000"/>
                </a:spcBef>
                <a:buClr>
                  <a:srgbClr val="269DD8"/>
                </a:buClr>
                <a:buSzPct val="100000"/>
                <a:buFont typeface="Symbol"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STKaiti"/>
                </a:defRPr>
              </a:lvl1pPr>
              <a:lvl2pPr marL="34290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Arial"/>
                <a:buChar char="–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2pPr>
              <a:lvl3pPr marL="51435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Wingdings" panose="05000000000000000000" pitchFamily="2" charset="2"/>
                <a:buChar char="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3pPr>
              <a:lvl4pPr marL="68580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Arial" panose="020B0604020202020204" pitchFamily="34" charset="0"/>
                <a:buChar char="○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4pPr>
              <a:lvl5pPr marL="85725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Symbol"/>
                <a:buChar char="·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5pPr>
              <a:lvl6pPr marL="102870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Arial"/>
                <a:buChar char="–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6pPr>
              <a:lvl7pPr marL="120015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Wingdings" panose="05000000000000000000" pitchFamily="2" charset="2"/>
                <a:buChar char="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7pPr>
              <a:lvl8pPr marL="137160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Arial" panose="020B0604020202020204" pitchFamily="34" charset="0"/>
                <a:buChar char="○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8pPr>
              <a:lvl9pPr marL="154305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Symbol"/>
                <a:buChar char="·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9pPr>
            </a:lstStyle>
            <a:p>
              <a:pPr lvl="0" fontAlgn="base">
                <a:spcAft>
                  <a:spcPct val="0"/>
                </a:spcAft>
                <a:defRPr/>
              </a:pPr>
              <a:r>
                <a:rPr lang="en-US" altLang="zh-CN" dirty="0">
                  <a:solidFill>
                    <a:srgbClr val="269DD8"/>
                  </a:solidFill>
                  <a:latin typeface="Book Antiqua" panose="02040602050305030304" pitchFamily="18" charset="0"/>
                </a:rPr>
                <a:t>Active Buyers</a:t>
              </a:r>
            </a:p>
          </p:txBody>
        </p:sp>
        <p:sp>
          <p:nvSpPr>
            <p:cNvPr id="44" name="TextBox 39"/>
            <p:cNvSpPr txBox="1"/>
            <p:nvPr/>
          </p:nvSpPr>
          <p:spPr bwMode="gray">
            <a:xfrm>
              <a:off x="6144216" y="1298968"/>
              <a:ext cx="30486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marR="0" lvl="0" indent="0" algn="l" defTabSz="1838325" eaLnBrk="1" latinLnBrk="0" hangingPunct="1">
                <a:lnSpc>
                  <a:spcPct val="100000"/>
                </a:lnSpc>
                <a:spcBef>
                  <a:spcPct val="75000"/>
                </a:spcBef>
                <a:buClr>
                  <a:srgbClr val="269DD8"/>
                </a:buClr>
                <a:buSzPct val="100000"/>
                <a:buFont typeface="Symbol"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/>
                  <a:ea typeface="STKaiti"/>
                </a:defRPr>
              </a:lvl1pPr>
              <a:lvl2pPr marL="34290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Arial"/>
                <a:buChar char="–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2pPr>
              <a:lvl3pPr marL="51435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Wingdings" panose="05000000000000000000" pitchFamily="2" charset="2"/>
                <a:buChar char="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3pPr>
              <a:lvl4pPr marL="68580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Arial" panose="020B0604020202020204" pitchFamily="34" charset="0"/>
                <a:buChar char="○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4pPr>
              <a:lvl5pPr marL="85725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Symbol"/>
                <a:buChar char="·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5pPr>
              <a:lvl6pPr marL="102870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Arial"/>
                <a:buChar char="–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6pPr>
              <a:lvl7pPr marL="120015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Wingdings" panose="05000000000000000000" pitchFamily="2" charset="2"/>
                <a:buChar char="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7pPr>
              <a:lvl8pPr marL="137160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Arial" panose="020B0604020202020204" pitchFamily="34" charset="0"/>
                <a:buChar char="○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8pPr>
              <a:lvl9pPr marL="154305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Symbol"/>
                <a:buChar char="·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9pPr>
            </a:lstStyle>
            <a:p>
              <a:pPr marL="0" marR="0" lvl="0" indent="0" algn="l" defTabSz="1838325" rtl="0" eaLnBrk="1" fontAlgn="base" latinLnBrk="0" hangingPunct="1">
                <a:lnSpc>
                  <a:spcPct val="100000"/>
                </a:lnSpc>
                <a:spcBef>
                  <a:spcPct val="7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Symbol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DCEE5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(</a:t>
              </a:r>
              <a:r>
                <a:rPr kumimoji="0" lang="en-US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DCEE5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mn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DCEE5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)</a:t>
              </a:r>
            </a:p>
          </p:txBody>
        </p:sp>
      </p:grpSp>
      <p:sp>
        <p:nvSpPr>
          <p:cNvPr id="46" name="TextBox 16"/>
          <p:cNvSpPr txBox="1"/>
          <p:nvPr/>
        </p:nvSpPr>
        <p:spPr bwMode="gray">
          <a:xfrm>
            <a:off x="269895" y="4439143"/>
            <a:ext cx="701683" cy="16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38325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Symbo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6DCEE5"/>
                </a:solidFill>
                <a:effectLst/>
                <a:uLnTx/>
                <a:uFillTx/>
                <a:latin typeface="Book Antiqua" panose="02040602050305030304" pitchFamily="18" charset="0"/>
              </a:rPr>
              <a:t>(RMB 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6DCEE5"/>
                </a:solidFill>
                <a:effectLst/>
                <a:uLnTx/>
                <a:uFillTx/>
                <a:latin typeface="Book Antiqua" panose="02040602050305030304" pitchFamily="18" charset="0"/>
              </a:rPr>
              <a:t>mn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6DCEE5"/>
                </a:solidFill>
                <a:effectLst/>
                <a:uLnTx/>
                <a:uFillTx/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59" name="Line 12"/>
          <p:cNvSpPr>
            <a:spLocks noChangeShapeType="1"/>
          </p:cNvSpPr>
          <p:nvPr/>
        </p:nvSpPr>
        <p:spPr bwMode="gray">
          <a:xfrm flipH="1">
            <a:off x="2909525" y="4743224"/>
            <a:ext cx="0" cy="1945212"/>
          </a:xfrm>
          <a:prstGeom prst="line">
            <a:avLst/>
          </a:prstGeom>
          <a:noFill/>
          <a:ln w="9525" cap="rnd">
            <a:solidFill>
              <a:schemeClr val="accent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STKaiti"/>
              <a:cs typeface="+mn-cs"/>
            </a:endParaRPr>
          </a:p>
        </p:txBody>
      </p:sp>
      <p:sp>
        <p:nvSpPr>
          <p:cNvPr id="70" name="Line 12"/>
          <p:cNvSpPr>
            <a:spLocks noChangeShapeType="1"/>
          </p:cNvSpPr>
          <p:nvPr/>
        </p:nvSpPr>
        <p:spPr bwMode="gray">
          <a:xfrm>
            <a:off x="2898648" y="7615008"/>
            <a:ext cx="10877" cy="1950450"/>
          </a:xfrm>
          <a:prstGeom prst="line">
            <a:avLst/>
          </a:prstGeom>
          <a:noFill/>
          <a:ln w="9525" cap="rnd">
            <a:solidFill>
              <a:schemeClr val="accent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STKaiti"/>
              <a:cs typeface="+mn-cs"/>
            </a:endParaRPr>
          </a:p>
        </p:txBody>
      </p:sp>
      <p:sp>
        <p:nvSpPr>
          <p:cNvPr id="49" name="Content Placeholder 40"/>
          <p:cNvSpPr txBox="1">
            <a:spLocks/>
          </p:cNvSpPr>
          <p:nvPr/>
        </p:nvSpPr>
        <p:spPr bwMode="gray">
          <a:xfrm>
            <a:off x="3800230" y="7164909"/>
            <a:ext cx="30984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marR="0" lvl="0" indent="0" algn="l" defTabSz="1838325" eaLnBrk="1" latinLnBrk="0" hangingPunct="1">
              <a:lnSpc>
                <a:spcPct val="100000"/>
              </a:lnSpc>
              <a:spcBef>
                <a:spcPct val="75000"/>
              </a:spcBef>
              <a:buClr>
                <a:srgbClr val="269DD8"/>
              </a:buClr>
              <a:buSzPct val="100000"/>
              <a:buFont typeface="Symbol"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STKaiti"/>
              </a:defRPr>
            </a:lvl1pPr>
            <a:lvl2pPr marL="34290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Arial"/>
              <a:buChar char="–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2pPr>
            <a:lvl3pPr marL="51435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Wingdings" panose="05000000000000000000" pitchFamily="2" charset="2"/>
              <a:buChar char="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3pPr>
            <a:lvl4pPr marL="68580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Arial" panose="020B0604020202020204" pitchFamily="34" charset="0"/>
              <a:buChar char="○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4pPr>
            <a:lvl5pPr marL="85725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Symbol"/>
              <a:buChar char="·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5pPr>
            <a:lvl6pPr marL="102870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Arial"/>
              <a:buChar char="–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6pPr>
            <a:lvl7pPr marL="120015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Wingdings" panose="05000000000000000000" pitchFamily="2" charset="2"/>
              <a:buChar char="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7pPr>
            <a:lvl8pPr marL="137160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Arial" panose="020B0604020202020204" pitchFamily="34" charset="0"/>
              <a:buChar char="○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8pPr>
            <a:lvl9pPr marL="154305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Symbol"/>
              <a:buChar char="·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n-US" altLang="zh-CN" dirty="0">
                <a:solidFill>
                  <a:srgbClr val="269DD8"/>
                </a:solidFill>
                <a:latin typeface="Book Antiqua" panose="02040602050305030304" pitchFamily="18" charset="0"/>
              </a:rPr>
              <a:t>Post-fulfillment Margin Trends</a:t>
            </a:r>
            <a:endParaRPr lang="en-US" altLang="zh-CN" sz="1100" dirty="0">
              <a:solidFill>
                <a:srgbClr val="269DD8"/>
              </a:solidFill>
              <a:latin typeface="Book Antiqua" panose="02040602050305030304" pitchFamily="18" charset="0"/>
            </a:endParaRPr>
          </a:p>
        </p:txBody>
      </p:sp>
      <p:sp>
        <p:nvSpPr>
          <p:cNvPr id="36" name="Content Placeholder 40"/>
          <p:cNvSpPr txBox="1">
            <a:spLocks/>
          </p:cNvSpPr>
          <p:nvPr/>
        </p:nvSpPr>
        <p:spPr bwMode="gray">
          <a:xfrm>
            <a:off x="3800230" y="4258858"/>
            <a:ext cx="18610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marR="0" lvl="0" indent="0" algn="l" defTabSz="1838325" eaLnBrk="1" latinLnBrk="0" hangingPunct="1">
              <a:lnSpc>
                <a:spcPct val="100000"/>
              </a:lnSpc>
              <a:spcBef>
                <a:spcPct val="75000"/>
              </a:spcBef>
              <a:buClr>
                <a:srgbClr val="269DD8"/>
              </a:buClr>
              <a:buSzPct val="100000"/>
              <a:buFont typeface="Symbol"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STKaiti"/>
              </a:defRPr>
            </a:lvl1pPr>
            <a:lvl2pPr marL="34290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Arial"/>
              <a:buChar char="–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2pPr>
            <a:lvl3pPr marL="51435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Wingdings" panose="05000000000000000000" pitchFamily="2" charset="2"/>
              <a:buChar char="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3pPr>
            <a:lvl4pPr marL="68580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Arial" panose="020B0604020202020204" pitchFamily="34" charset="0"/>
              <a:buChar char="○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4pPr>
            <a:lvl5pPr marL="85725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Symbol"/>
              <a:buChar char="·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5pPr>
            <a:lvl6pPr marL="102870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Arial"/>
              <a:buChar char="–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6pPr>
            <a:lvl7pPr marL="120015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Wingdings" panose="05000000000000000000" pitchFamily="2" charset="2"/>
              <a:buChar char="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7pPr>
            <a:lvl8pPr marL="137160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Arial" panose="020B0604020202020204" pitchFamily="34" charset="0"/>
              <a:buChar char="○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8pPr>
            <a:lvl9pPr marL="154305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Symbol"/>
              <a:buChar char="·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9pPr>
          </a:lstStyle>
          <a:p>
            <a:pPr lvl="0" fontAlgn="base">
              <a:spcAft>
                <a:spcPct val="0"/>
              </a:spcAft>
              <a:defRPr/>
            </a:pPr>
            <a:r>
              <a:rPr lang="en-US" altLang="zh-CN" dirty="0">
                <a:solidFill>
                  <a:srgbClr val="269DD8"/>
                </a:solidFill>
                <a:latin typeface="Book Antiqua" panose="02040602050305030304" pitchFamily="18" charset="0"/>
              </a:rPr>
              <a:t>Revenue Mix by Channels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269DD8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40" name="TextBox 58"/>
          <p:cNvSpPr txBox="1"/>
          <p:nvPr/>
        </p:nvSpPr>
        <p:spPr>
          <a:xfrm>
            <a:off x="4677257" y="4438259"/>
            <a:ext cx="2451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ea typeface="+mj-ea"/>
                <a:cs typeface="Arial" panose="020B0604020202020204" pitchFamily="34" charset="0"/>
              </a:rPr>
              <a:t>3</a:t>
            </a:r>
            <a:r>
              <a:rPr lang="en-US" sz="1100" baseline="30000" dirty="0">
                <a:ea typeface="+mj-ea"/>
                <a:cs typeface="Arial" panose="020B0604020202020204" pitchFamily="34" charset="0"/>
              </a:rPr>
              <a:t>rd</a:t>
            </a:r>
            <a:r>
              <a:rPr lang="en-US" sz="1100" dirty="0">
                <a:ea typeface="+mj-ea"/>
                <a:cs typeface="Arial" panose="020B0604020202020204" pitchFamily="34" charset="0"/>
              </a:rPr>
              <a:t> Party E-commerce Platform</a:t>
            </a:r>
            <a:r>
              <a:rPr lang="en-US" altLang="zh-CN" sz="1100" dirty="0">
                <a:ea typeface="+mj-ea"/>
                <a:cs typeface="Arial" panose="020B0604020202020204" pitchFamily="34" charset="0"/>
              </a:rPr>
              <a:t>s</a:t>
            </a:r>
            <a:endParaRPr lang="en-US" sz="1100" baseline="0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41" name="TextBox 57"/>
          <p:cNvSpPr txBox="1"/>
          <p:nvPr/>
        </p:nvSpPr>
        <p:spPr>
          <a:xfrm>
            <a:off x="3882903" y="4438259"/>
            <a:ext cx="955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 err="1">
                <a:ea typeface="+mj-ea"/>
                <a:cs typeface="Arial" panose="020B0604020202020204" pitchFamily="34" charset="0"/>
              </a:rPr>
              <a:t>Boqii</a:t>
            </a:r>
            <a:r>
              <a:rPr lang="en-US" sz="1100" dirty="0">
                <a:ea typeface="+mj-ea"/>
                <a:cs typeface="Arial" panose="020B0604020202020204" pitchFamily="34" charset="0"/>
              </a:rPr>
              <a:t> Mall</a:t>
            </a:r>
            <a:endParaRPr lang="en-US" sz="1100" baseline="0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47" name="Rectangle 55"/>
          <p:cNvSpPr/>
          <p:nvPr/>
        </p:nvSpPr>
        <p:spPr bwMode="gray">
          <a:xfrm>
            <a:off x="3787814" y="4531039"/>
            <a:ext cx="91440" cy="91440"/>
          </a:xfrm>
          <a:prstGeom prst="rect">
            <a:avLst/>
          </a:prstGeom>
          <a:solidFill>
            <a:srgbClr val="269DD8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>
              <a:ln>
                <a:noFill/>
              </a:ln>
              <a:solidFill>
                <a:srgbClr val="FFFFFF"/>
              </a:solidFill>
              <a:effectLst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ectangle 56"/>
          <p:cNvSpPr/>
          <p:nvPr/>
        </p:nvSpPr>
        <p:spPr bwMode="gray">
          <a:xfrm>
            <a:off x="4634590" y="4517865"/>
            <a:ext cx="91440" cy="91440"/>
          </a:xfrm>
          <a:prstGeom prst="rect">
            <a:avLst/>
          </a:prstGeom>
          <a:solidFill>
            <a:srgbClr val="76C03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>
              <a:ln>
                <a:noFill/>
              </a:ln>
              <a:solidFill>
                <a:srgbClr val="FFFFFF"/>
              </a:solidFill>
              <a:effectLst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27">
            <a:extLst>
              <a:ext uri="{FF2B5EF4-FFF2-40B4-BE49-F238E27FC236}">
                <a16:creationId xmlns:a16="http://schemas.microsoft.com/office/drawing/2014/main" id="{73741BF7-B7BF-4324-B93F-222FAF8D724B}"/>
              </a:ext>
            </a:extLst>
          </p:cNvPr>
          <p:cNvSpPr txBox="1"/>
          <p:nvPr/>
        </p:nvSpPr>
        <p:spPr>
          <a:xfrm>
            <a:off x="3847505" y="4656259"/>
            <a:ext cx="3720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US" sz="1100" dirty="0">
                <a:ea typeface="+mj-ea"/>
                <a:cs typeface="Arial" panose="020B0604020202020204" pitchFamily="34" charset="0"/>
              </a:rPr>
              <a:t>Online marketing and information services </a:t>
            </a:r>
            <a:r>
              <a:rPr lang="en-US" altLang="zh-CN" sz="1100" dirty="0">
                <a:ea typeface="+mj-ea"/>
                <a:cs typeface="Arial" panose="020B0604020202020204" pitchFamily="34" charset="0"/>
              </a:rPr>
              <a:t>and other revenue</a:t>
            </a:r>
            <a:endParaRPr lang="en-US" sz="1100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52" name="Rectangle 56"/>
          <p:cNvSpPr/>
          <p:nvPr/>
        </p:nvSpPr>
        <p:spPr bwMode="gray">
          <a:xfrm>
            <a:off x="3793232" y="4743223"/>
            <a:ext cx="91440" cy="91440"/>
          </a:xfrm>
          <a:prstGeom prst="rect">
            <a:avLst/>
          </a:prstGeom>
          <a:solidFill>
            <a:srgbClr val="F68C5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dirty="0">
              <a:ln>
                <a:noFill/>
              </a:ln>
              <a:solidFill>
                <a:srgbClr val="FFFFFF"/>
              </a:solidFill>
              <a:effectLst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47">
            <a:extLst>
              <a:ext uri="{FF2B5EF4-FFF2-40B4-BE49-F238E27FC236}">
                <a16:creationId xmlns:a16="http://schemas.microsoft.com/office/drawing/2014/main" id="{2D29DDB9-CE9A-D292-07EA-A2F8736A8CD2}"/>
              </a:ext>
            </a:extLst>
          </p:cNvPr>
          <p:cNvSpPr txBox="1"/>
          <p:nvPr/>
        </p:nvSpPr>
        <p:spPr bwMode="gray">
          <a:xfrm>
            <a:off x="179585" y="10018592"/>
            <a:ext cx="72362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kumimoji="0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Book Antiqua" panose="02040602050305030304" pitchFamily="18" charset="0"/>
                <a:ea typeface="MS PGothic" panose="020B0600070205080204" pitchFamily="34" charset="-128"/>
              </a:rPr>
              <a:t>Note: </a:t>
            </a:r>
            <a:r>
              <a:rPr lang="en-US" altLang="ja-JP" sz="800" kern="0" dirty="0">
                <a:solidFill>
                  <a:srgbClr val="53565A"/>
                </a:solidFill>
                <a:latin typeface="Book Antiqua" panose="02040602050305030304" pitchFamily="18" charset="0"/>
              </a:rPr>
              <a:t>(1) As of June 30, 2022 (2) As of June 30, 2022 (</a:t>
            </a:r>
            <a:r>
              <a:rPr lang="en-US" altLang="zh-CN" sz="800" kern="0" dirty="0">
                <a:solidFill>
                  <a:srgbClr val="53565A"/>
                </a:solidFill>
                <a:latin typeface="Book Antiqua" panose="02040602050305030304" pitchFamily="18" charset="0"/>
              </a:rPr>
              <a:t>3</a:t>
            </a:r>
            <a:r>
              <a:rPr lang="en-US" altLang="ja-JP" sz="800" kern="0" dirty="0">
                <a:solidFill>
                  <a:srgbClr val="53565A"/>
                </a:solidFill>
                <a:latin typeface="Book Antiqua" panose="02040602050305030304" pitchFamily="18" charset="0"/>
              </a:rPr>
              <a:t>) The Company defines post-fulfillment profit as gross profit excluding fulfillment expenses, and post-fulfillment margin as post-fulfillment profit as a percentage of total revenues</a:t>
            </a:r>
          </a:p>
        </p:txBody>
      </p:sp>
      <p:graphicFrame>
        <p:nvGraphicFramePr>
          <p:cNvPr id="3" name="Chart 4">
            <a:extLst>
              <a:ext uri="{FF2B5EF4-FFF2-40B4-BE49-F238E27FC236}">
                <a16:creationId xmlns:a16="http://schemas.microsoft.com/office/drawing/2014/main" id="{D0C9BF09-37ED-A51E-FA76-395D8286FE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9217888"/>
              </p:ext>
            </p:extLst>
          </p:nvPr>
        </p:nvGraphicFramePr>
        <p:xfrm>
          <a:off x="266246" y="4780719"/>
          <a:ext cx="3369132" cy="224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椭圆 4">
            <a:extLst>
              <a:ext uri="{FF2B5EF4-FFF2-40B4-BE49-F238E27FC236}">
                <a16:creationId xmlns:a16="http://schemas.microsoft.com/office/drawing/2014/main" id="{8B37A0F4-71BB-28EE-E8AD-493B67E67778}"/>
              </a:ext>
            </a:extLst>
          </p:cNvPr>
          <p:cNvSpPr/>
          <p:nvPr/>
        </p:nvSpPr>
        <p:spPr bwMode="gray">
          <a:xfrm>
            <a:off x="2412477" y="4280594"/>
            <a:ext cx="832369" cy="354497"/>
          </a:xfrm>
          <a:prstGeom prst="ellipse">
            <a:avLst/>
          </a:prstGeom>
          <a:solidFill>
            <a:srgbClr val="F68C5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altLang="zh-CN" sz="1100" b="1" dirty="0" err="1">
                <a:solidFill>
                  <a:schemeClr val="bg1"/>
                </a:solidFill>
              </a:rPr>
              <a:t>QoQ</a:t>
            </a:r>
            <a:r>
              <a:rPr lang="en-US" altLang="zh-CN" sz="1100" b="1" dirty="0">
                <a:solidFill>
                  <a:schemeClr val="bg1"/>
                </a:solidFill>
              </a:rPr>
              <a:t>: 26.1%</a:t>
            </a: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D3700DDB-8BDE-0F34-81FA-ABB5832C51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1065811"/>
              </p:ext>
            </p:extLst>
          </p:nvPr>
        </p:nvGraphicFramePr>
        <p:xfrm>
          <a:off x="232055" y="7242359"/>
          <a:ext cx="3647199" cy="275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F76B9B43-5FE7-999D-6E91-F6AA505D2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9564246"/>
              </p:ext>
            </p:extLst>
          </p:nvPr>
        </p:nvGraphicFramePr>
        <p:xfrm>
          <a:off x="-11833" y="7216665"/>
          <a:ext cx="3647198" cy="2789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Chart 4">
            <a:extLst>
              <a:ext uri="{FF2B5EF4-FFF2-40B4-BE49-F238E27FC236}">
                <a16:creationId xmlns:a16="http://schemas.microsoft.com/office/drawing/2014/main" id="{79A278F0-9A2C-61E5-5E83-8645108A49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9768154"/>
              </p:ext>
            </p:extLst>
          </p:nvPr>
        </p:nvGraphicFramePr>
        <p:xfrm>
          <a:off x="3848741" y="7524467"/>
          <a:ext cx="3266815" cy="228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Line 12">
            <a:extLst>
              <a:ext uri="{FF2B5EF4-FFF2-40B4-BE49-F238E27FC236}">
                <a16:creationId xmlns:a16="http://schemas.microsoft.com/office/drawing/2014/main" id="{EBCF32AB-FE08-D67D-80F3-E75929A1ACD8}"/>
              </a:ext>
            </a:extLst>
          </p:cNvPr>
          <p:cNvSpPr>
            <a:spLocks noChangeShapeType="1"/>
          </p:cNvSpPr>
          <p:nvPr/>
        </p:nvSpPr>
        <p:spPr bwMode="gray">
          <a:xfrm>
            <a:off x="6673850" y="5044127"/>
            <a:ext cx="10877" cy="1562582"/>
          </a:xfrm>
          <a:prstGeom prst="line">
            <a:avLst/>
          </a:prstGeom>
          <a:noFill/>
          <a:ln w="9525" cap="rnd">
            <a:solidFill>
              <a:schemeClr val="accent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STKait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2828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Titl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B52C5114A1CCDE4DBFFE6FF8DB9720A5" ma:contentTypeVersion="17" ma:contentTypeDescription="建立新的文件。" ma:contentTypeScope="" ma:versionID="89f19d7449645e54a4ef1803ce57c219">
  <xsd:schema xmlns:xsd="http://www.w3.org/2001/XMLSchema" xmlns:xs="http://www.w3.org/2001/XMLSchema" xmlns:p="http://schemas.microsoft.com/office/2006/metadata/properties" xmlns:ns2="e91bc3a5-9721-45b3-b406-25b895c2781d" xmlns:ns3="c2924a54-706c-4de9-9c12-91e2ebeadcc9" xmlns:ns4="890bc211-decb-491b-805e-4dd1ad3f9013" targetNamespace="http://schemas.microsoft.com/office/2006/metadata/properties" ma:root="true" ma:fieldsID="1c2edd12c12bb5fc865476e274ef9af7" ns2:_="" ns3:_="" ns4:_="">
    <xsd:import namespace="e91bc3a5-9721-45b3-b406-25b895c2781d"/>
    <xsd:import namespace="c2924a54-706c-4de9-9c12-91e2ebeadcc9"/>
    <xsd:import namespace="890bc211-decb-491b-805e-4dd1ad3f90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bc3a5-9721-45b3-b406-25b895c278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影像標籤" ma:readOnly="false" ma:fieldId="{5cf76f15-5ced-4ddc-b409-7134ff3c332f}" ma:taxonomyMulti="true" ma:sspId="9640141a-2e92-467f-a3d1-84a4290489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24a54-706c-4de9-9c12-91e2ebeadcc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bc211-decb-491b-805e-4dd1ad3f9013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ac918d5-de7c-4505-a581-a74b90850777}" ma:internalName="TaxCatchAll" ma:showField="CatchAllData" ma:web="890bc211-decb-491b-805e-4dd1ad3f90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0bc211-decb-491b-805e-4dd1ad3f9013" xsi:nil="true"/>
    <lcf76f155ced4ddcb4097134ff3c332f xmlns="e91bc3a5-9721-45b3-b406-25b895c278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27A09D-107A-4BAA-A911-4D3AA13FA3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FED91F-8BC6-4A16-90FC-976AC6816D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bc3a5-9721-45b3-b406-25b895c2781d"/>
    <ds:schemaRef ds:uri="c2924a54-706c-4de9-9c12-91e2ebeadcc9"/>
    <ds:schemaRef ds:uri="890bc211-decb-491b-805e-4dd1ad3f90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9D3060-F265-4D2F-836D-0EE0EB2036F4}">
  <ds:schemaRefs>
    <ds:schemaRef ds:uri="http://purl.org/dc/dcmitype/"/>
    <ds:schemaRef ds:uri="890bc211-decb-491b-805e-4dd1ad3f9013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c2924a54-706c-4de9-9c12-91e2ebeadcc9"/>
    <ds:schemaRef ds:uri="e91bc3a5-9721-45b3-b406-25b895c2781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6652</TotalTime>
  <Words>460</Words>
  <Application>Microsoft Office PowerPoint</Application>
  <PresentationFormat>自定义</PresentationFormat>
  <Paragraphs>91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6" baseType="lpstr">
      <vt:lpstr>MS PGothic</vt:lpstr>
      <vt:lpstr>MS PGothic</vt:lpstr>
      <vt:lpstr>ヒラギノ角ゴ Pro W3</vt:lpstr>
      <vt:lpstr>等线</vt:lpstr>
      <vt:lpstr>STKaiti</vt:lpstr>
      <vt:lpstr>宋体</vt:lpstr>
      <vt:lpstr>微软雅黑</vt:lpstr>
      <vt:lpstr>Arial</vt:lpstr>
      <vt:lpstr>Book Antiqua</vt:lpstr>
      <vt:lpstr>Calibri</vt:lpstr>
      <vt:lpstr>Symbol</vt:lpstr>
      <vt:lpstr>Wingdings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FACTSHEET</dc:title>
  <dc:creator>Administrator</dc:creator>
  <cp:lastModifiedBy>BQ-BN-</cp:lastModifiedBy>
  <cp:revision>358</cp:revision>
  <cp:lastPrinted>2020-01-21T04:18:20Z</cp:lastPrinted>
  <dcterms:created xsi:type="dcterms:W3CDTF">2019-07-11T02:23:00Z</dcterms:created>
  <dcterms:modified xsi:type="dcterms:W3CDTF">2022-09-15T03:05:58Z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2019-07-11T00:00:00Z</vt:filetime>
  </property>
  <property fmtid="{D5CDD505-2E9C-101B-9397-08002B2CF9AE}" pid="3" name="Creator">
    <vt:lpwstr>Aspose Ltd.</vt:lpwstr>
  </property>
  <property fmtid="{D5CDD505-2E9C-101B-9397-08002B2CF9AE}" pid="4" name="LastSaved">
    <vt:filetime>2019-07-11T00:00:00Z</vt:filetime>
  </property>
  <property fmtid="{D5CDD505-2E9C-101B-9397-08002B2CF9AE}" pid="5" name="ContentTypeId">
    <vt:lpwstr>0x010100B52C5114A1CCDE4DBFFE6FF8DB9720A5</vt:lpwstr>
  </property>
  <property fmtid="{D5CDD505-2E9C-101B-9397-08002B2CF9AE}" pid="6" name="MediaServiceImageTags">
    <vt:lpwstr/>
  </property>
</Properties>
</file>