
<file path=[Content_Types].xml><?xml version="1.0" encoding="utf-8"?>
<Types xmlns="http://schemas.openxmlformats.org/package/2006/content-types">
  <Default Extension="xml" ContentType="application/xml"/>
  <Default Extension="jpeg" ContentType="image/jpeg"/>
  <Default Extension="JPG" ContentType="image/.jpg"/>
  <Default Extension="xlsx" ContentType="application/vnd.openxmlformats-officedocument.spreadsheetml.sheet"/>
  <Default Extension="png" ContentType="image/png"/>
  <Default Extension="tiff" ContentType="image/tiff"/>
  <Default Extension="emf" ContentType="image/x-emf"/>
  <Default Extension="rels" ContentType="application/vnd.openxmlformats-package.relationship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olors1.xml" ContentType="application/vnd.ms-office.chartcolorstyle+xml"/>
  <Override PartName="/ppt/charts/colors10.xml" ContentType="application/vnd.ms-office.chartcolorstyle+xml"/>
  <Override PartName="/ppt/charts/colors11.xml" ContentType="application/vnd.ms-office.chartcolorstyle+xml"/>
  <Override PartName="/ppt/charts/colors12.xml" ContentType="application/vnd.ms-office.chartcolorstyle+xml"/>
  <Override PartName="/ppt/charts/colors13.xml" ContentType="application/vnd.ms-office.chartcolorstyle+xml"/>
  <Override PartName="/ppt/charts/colors14.xml" ContentType="application/vnd.ms-office.chartcolorstyle+xml"/>
  <Override PartName="/ppt/charts/colors15.xml" ContentType="application/vnd.ms-office.chartcolorstyle+xml"/>
  <Override PartName="/ppt/charts/colors16.xml" ContentType="application/vnd.ms-office.chartcolorstyle+xml"/>
  <Override PartName="/ppt/charts/colors17.xml" ContentType="application/vnd.ms-office.chartcolorstyle+xml"/>
  <Override PartName="/ppt/charts/colors18.xml" ContentType="application/vnd.ms-office.chartcolorstyle+xml"/>
  <Override PartName="/ppt/charts/colors19.xml" ContentType="application/vnd.ms-office.chartcolorstyle+xml"/>
  <Override PartName="/ppt/charts/colors2.xml" ContentType="application/vnd.ms-office.chartcolorstyle+xml"/>
  <Override PartName="/ppt/charts/colors20.xml" ContentType="application/vnd.ms-office.chartcolorstyle+xml"/>
  <Override PartName="/ppt/charts/colors21.xml" ContentType="application/vnd.ms-office.chartcolorstyle+xml"/>
  <Override PartName="/ppt/charts/colors22.xml" ContentType="application/vnd.ms-office.chartcolorstyle+xml"/>
  <Override PartName="/ppt/charts/colors23.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colors8.xml" ContentType="application/vnd.ms-office.chartcolorstyle+xml"/>
  <Override PartName="/ppt/charts/colors9.xml" ContentType="application/vnd.ms-office.chartcolorstyle+xml"/>
  <Override PartName="/ppt/charts/style1.xml" ContentType="application/vnd.ms-office.chartstyle+xml"/>
  <Override PartName="/ppt/charts/style10.xml" ContentType="application/vnd.ms-office.chartstyle+xml"/>
  <Override PartName="/ppt/charts/style11.xml" ContentType="application/vnd.ms-office.chartstyle+xml"/>
  <Override PartName="/ppt/charts/style12.xml" ContentType="application/vnd.ms-office.chartstyle+xml"/>
  <Override PartName="/ppt/charts/style13.xml" ContentType="application/vnd.ms-office.chartstyle+xml"/>
  <Override PartName="/ppt/charts/style14.xml" ContentType="application/vnd.ms-office.chartstyle+xml"/>
  <Override PartName="/ppt/charts/style15.xml" ContentType="application/vnd.ms-office.chartstyle+xml"/>
  <Override PartName="/ppt/charts/style16.xml" ContentType="application/vnd.ms-office.chartstyle+xml"/>
  <Override PartName="/ppt/charts/style17.xml" ContentType="application/vnd.ms-office.chartstyle+xml"/>
  <Override PartName="/ppt/charts/style18.xml" ContentType="application/vnd.ms-office.chartstyle+xml"/>
  <Override PartName="/ppt/charts/style19.xml" ContentType="application/vnd.ms-office.chartstyle+xml"/>
  <Override PartName="/ppt/charts/style2.xml" ContentType="application/vnd.ms-office.chartstyle+xml"/>
  <Override PartName="/ppt/charts/style20.xml" ContentType="application/vnd.ms-office.chartstyle+xml"/>
  <Override PartName="/ppt/charts/style21.xml" ContentType="application/vnd.ms-office.chartstyle+xml"/>
  <Override PartName="/ppt/charts/style22.xml" ContentType="application/vnd.ms-office.chartstyle+xml"/>
  <Override PartName="/ppt/charts/style23.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charts/style8.xml" ContentType="application/vnd.ms-office.chartstyle+xml"/>
  <Override PartName="/ppt/charts/style9.xml" ContentType="application/vnd.ms-office.chartstyle+xml"/>
  <Override PartName="/ppt/commentAuthors.xml" ContentType="application/vnd.openxmlformats-officedocument.presentationml.commentAuthors+xml"/>
  <Override PartName="/ppt/comments/comment1.xml" ContentType="application/vnd.openxmlformats-officedocument.presentationml.comment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8.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 id="2147483655" r:id="rId3"/>
    <p:sldMasterId id="2147483662" r:id="rId4"/>
    <p:sldMasterId id="2147483674" r:id="rId5"/>
    <p:sldMasterId id="2147483681" r:id="rId6"/>
    <p:sldMasterId id="2147483688" r:id="rId7"/>
    <p:sldMasterId id="2147483729" r:id="rId8"/>
  </p:sldMasterIdLst>
  <p:notesMasterIdLst>
    <p:notesMasterId r:id="rId13"/>
  </p:notesMasterIdLst>
  <p:handoutMasterIdLst>
    <p:handoutMasterId r:id="rId22"/>
  </p:handoutMasterIdLst>
  <p:sldIdLst>
    <p:sldId id="790" r:id="rId9"/>
    <p:sldId id="274" r:id="rId10"/>
    <p:sldId id="693" r:id="rId11"/>
    <p:sldId id="733" r:id="rId12"/>
    <p:sldId id="793" r:id="rId14"/>
    <p:sldId id="719" r:id="rId15"/>
    <p:sldId id="795" r:id="rId16"/>
    <p:sldId id="724" r:id="rId17"/>
    <p:sldId id="727" r:id="rId18"/>
    <p:sldId id="687" r:id="rId19"/>
    <p:sldId id="688" r:id="rId20"/>
    <p:sldId id="792" r:id="rId21"/>
  </p:sldIdLst>
  <p:sldSz cx="12192000" cy="6858000"/>
  <p:notesSz cx="7315200" cy="9601200"/>
  <p:custDataLst>
    <p:tags r:id="rId33"/>
  </p:custDataLst>
  <p:defaultTextStyle>
    <a:defPPr>
      <a:defRPr lang="en-US"/>
    </a:defPPr>
    <a:lvl1pPr algn="ctr" rtl="0" fontAlgn="base">
      <a:spcBef>
        <a:spcPct val="0"/>
      </a:spcBef>
      <a:spcAft>
        <a:spcPct val="0"/>
      </a:spcAft>
      <a:defRPr sz="1400" kern="1200">
        <a:solidFill>
          <a:schemeClr val="tx1"/>
        </a:solidFill>
        <a:latin typeface="Arial" panose="020B0604020202020204" pitchFamily="34" charset="0"/>
        <a:ea typeface="ヒラギノ角ゴ Pro W3" pitchFamily="124" charset="-128"/>
        <a:cs typeface="+mn-cs"/>
      </a:defRPr>
    </a:lvl1pPr>
    <a:lvl2pPr marL="457200" algn="ctr" rtl="0" fontAlgn="base">
      <a:spcBef>
        <a:spcPct val="0"/>
      </a:spcBef>
      <a:spcAft>
        <a:spcPct val="0"/>
      </a:spcAft>
      <a:defRPr sz="1400" kern="1200">
        <a:solidFill>
          <a:schemeClr val="tx1"/>
        </a:solidFill>
        <a:latin typeface="Arial" panose="020B0604020202020204" pitchFamily="34" charset="0"/>
        <a:ea typeface="ヒラギノ角ゴ Pro W3" pitchFamily="124" charset="-128"/>
        <a:cs typeface="+mn-cs"/>
      </a:defRPr>
    </a:lvl2pPr>
    <a:lvl3pPr marL="914400" algn="ctr" rtl="0" fontAlgn="base">
      <a:spcBef>
        <a:spcPct val="0"/>
      </a:spcBef>
      <a:spcAft>
        <a:spcPct val="0"/>
      </a:spcAft>
      <a:defRPr sz="1400" kern="1200">
        <a:solidFill>
          <a:schemeClr val="tx1"/>
        </a:solidFill>
        <a:latin typeface="Arial" panose="020B0604020202020204" pitchFamily="34" charset="0"/>
        <a:ea typeface="ヒラギノ角ゴ Pro W3" pitchFamily="124" charset="-128"/>
        <a:cs typeface="+mn-cs"/>
      </a:defRPr>
    </a:lvl3pPr>
    <a:lvl4pPr marL="1371600" algn="ctr" rtl="0" fontAlgn="base">
      <a:spcBef>
        <a:spcPct val="0"/>
      </a:spcBef>
      <a:spcAft>
        <a:spcPct val="0"/>
      </a:spcAft>
      <a:defRPr sz="1400" kern="1200">
        <a:solidFill>
          <a:schemeClr val="tx1"/>
        </a:solidFill>
        <a:latin typeface="Arial" panose="020B0604020202020204" pitchFamily="34" charset="0"/>
        <a:ea typeface="ヒラギノ角ゴ Pro W3" pitchFamily="124" charset="-128"/>
        <a:cs typeface="+mn-cs"/>
      </a:defRPr>
    </a:lvl4pPr>
    <a:lvl5pPr marL="1828800" algn="ctr" rtl="0" fontAlgn="base">
      <a:spcBef>
        <a:spcPct val="0"/>
      </a:spcBef>
      <a:spcAft>
        <a:spcPct val="0"/>
      </a:spcAft>
      <a:defRPr sz="1400" kern="1200">
        <a:solidFill>
          <a:schemeClr val="tx1"/>
        </a:solidFill>
        <a:latin typeface="Arial" panose="020B0604020202020204" pitchFamily="34" charset="0"/>
        <a:ea typeface="ヒラギノ角ゴ Pro W3" pitchFamily="124" charset="-128"/>
        <a:cs typeface="+mn-cs"/>
      </a:defRPr>
    </a:lvl5pPr>
    <a:lvl6pPr marL="2286000" algn="l" defTabSz="914400" rtl="0" eaLnBrk="1" latinLnBrk="0" hangingPunct="1">
      <a:defRPr sz="1400" kern="1200">
        <a:solidFill>
          <a:schemeClr val="tx1"/>
        </a:solidFill>
        <a:latin typeface="Arial" panose="020B0604020202020204" pitchFamily="34" charset="0"/>
        <a:ea typeface="ヒラギノ角ゴ Pro W3" pitchFamily="124" charset="-128"/>
        <a:cs typeface="+mn-cs"/>
      </a:defRPr>
    </a:lvl6pPr>
    <a:lvl7pPr marL="2743200" algn="l" defTabSz="914400" rtl="0" eaLnBrk="1" latinLnBrk="0" hangingPunct="1">
      <a:defRPr sz="1400" kern="1200">
        <a:solidFill>
          <a:schemeClr val="tx1"/>
        </a:solidFill>
        <a:latin typeface="Arial" panose="020B0604020202020204" pitchFamily="34" charset="0"/>
        <a:ea typeface="ヒラギノ角ゴ Pro W3" pitchFamily="124" charset="-128"/>
        <a:cs typeface="+mn-cs"/>
      </a:defRPr>
    </a:lvl7pPr>
    <a:lvl8pPr marL="3200400" algn="l" defTabSz="914400" rtl="0" eaLnBrk="1" latinLnBrk="0" hangingPunct="1">
      <a:defRPr sz="1400" kern="1200">
        <a:solidFill>
          <a:schemeClr val="tx1"/>
        </a:solidFill>
        <a:latin typeface="Arial" panose="020B0604020202020204" pitchFamily="34" charset="0"/>
        <a:ea typeface="ヒラギノ角ゴ Pro W3" pitchFamily="124" charset="-128"/>
        <a:cs typeface="+mn-cs"/>
      </a:defRPr>
    </a:lvl8pPr>
    <a:lvl9pPr marL="3657600" algn="l" defTabSz="914400" rtl="0" eaLnBrk="1" latinLnBrk="0" hangingPunct="1">
      <a:defRPr sz="1400" kern="1200">
        <a:solidFill>
          <a:schemeClr val="tx1"/>
        </a:solidFill>
        <a:latin typeface="Arial" panose="020B0604020202020204" pitchFamily="34" charset="0"/>
        <a:ea typeface="ヒラギノ角ゴ Pro W3" pitchFamily="124" charset="-128"/>
        <a:cs typeface="+mn-cs"/>
      </a:defRPr>
    </a:lvl9pPr>
  </p:defaultTextStyle>
  <p:extLst>
    <p:ext uri="{EFAFB233-063F-42B5-8137-9DF3F51BA10A}">
      <p15:sldGuideLst xmlns:p15="http://schemas.microsoft.com/office/powerpoint/2012/main">
        <p15:guide id="1" orient="horz" pos="2442" userDrawn="1">
          <p15:clr>
            <a:srgbClr val="A4A3A4"/>
          </p15:clr>
        </p15:guide>
        <p15:guide id="2" orient="horz" pos="2390" userDrawn="1">
          <p15:clr>
            <a:srgbClr val="A4A3A4"/>
          </p15:clr>
        </p15:guide>
        <p15:guide id="3" orient="horz" pos="305" userDrawn="1">
          <p15:clr>
            <a:srgbClr val="A4A3A4"/>
          </p15:clr>
        </p15:guide>
        <p15:guide id="4" orient="horz" pos="637" userDrawn="1">
          <p15:clr>
            <a:srgbClr val="A4A3A4"/>
          </p15:clr>
        </p15:guide>
        <p15:guide id="5" orient="horz" pos="809" userDrawn="1">
          <p15:clr>
            <a:srgbClr val="A4A3A4"/>
          </p15:clr>
        </p15:guide>
        <p15:guide id="6" orient="horz" pos="3888" userDrawn="1">
          <p15:clr>
            <a:srgbClr val="A4A3A4"/>
          </p15:clr>
        </p15:guide>
        <p15:guide id="7" orient="horz" pos="2266" userDrawn="1">
          <p15:clr>
            <a:srgbClr val="A4A3A4"/>
          </p15:clr>
        </p15:guide>
        <p15:guide id="8" orient="horz" pos="441" userDrawn="1">
          <p15:clr>
            <a:srgbClr val="A4A3A4"/>
          </p15:clr>
        </p15:guide>
        <p15:guide id="9" pos="3734" userDrawn="1">
          <p15:clr>
            <a:srgbClr val="A4A3A4"/>
          </p15:clr>
        </p15:guide>
        <p15:guide id="10" pos="3958" userDrawn="1">
          <p15:clr>
            <a:srgbClr val="A4A3A4"/>
          </p15:clr>
        </p15:guide>
        <p15:guide id="11" pos="50" userDrawn="1">
          <p15:clr>
            <a:srgbClr val="A4A3A4"/>
          </p15:clr>
        </p15:guide>
        <p15:guide id="12" pos="7549" userDrawn="1">
          <p15:clr>
            <a:srgbClr val="A4A3A4"/>
          </p15:clr>
        </p15:guide>
        <p15:guide id="13" pos="3876" userDrawn="1">
          <p15:clr>
            <a:srgbClr val="A4A3A4"/>
          </p15:clr>
        </p15:guide>
        <p15:guide id="14" orient="horz" pos="398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dy Luo" initials="MOU" lastIdx="2" clrIdx="0"/>
  <p:cmAuthor id="2" name="Yilia" initials="B" lastIdx="10" clrIdx="1"/>
  <p:cmAuthor id="3" name="Administrator" initials="A"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739A"/>
    <a:srgbClr val="AD84C6"/>
    <a:srgbClr val="B5BBD6"/>
    <a:srgbClr val="AC86CF"/>
    <a:srgbClr val="DEE3EB"/>
    <a:srgbClr val="DECEE8"/>
    <a:srgbClr val="8A87CF"/>
    <a:srgbClr val="874EA9"/>
    <a:srgbClr val="3B446B"/>
    <a:srgbClr val="DC8C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80" d="100"/>
          <a:sy n="80" d="100"/>
        </p:scale>
        <p:origin x="270" y="534"/>
      </p:cViewPr>
      <p:guideLst>
        <p:guide orient="horz" pos="2442"/>
        <p:guide orient="horz" pos="2390"/>
        <p:guide orient="horz" pos="305"/>
        <p:guide orient="horz" pos="637"/>
        <p:guide orient="horz" pos="809"/>
        <p:guide orient="horz" pos="3888"/>
        <p:guide orient="horz" pos="2266"/>
        <p:guide orient="horz" pos="441"/>
        <p:guide pos="3734"/>
        <p:guide pos="3958"/>
        <p:guide pos="50"/>
        <p:guide pos="7549"/>
        <p:guide pos="3876"/>
        <p:guide orient="horz" pos="398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3" Type="http://schemas.openxmlformats.org/officeDocument/2006/relationships/tags" Target="tags/tag18.xml"/><Relationship Id="rId32" Type="http://schemas.openxmlformats.org/officeDocument/2006/relationships/customXml" Target="../customXml/item6.xml"/><Relationship Id="rId31" Type="http://schemas.openxmlformats.org/officeDocument/2006/relationships/customXml" Target="../customXml/item5.xml"/><Relationship Id="rId30" Type="http://schemas.openxmlformats.org/officeDocument/2006/relationships/customXml" Target="../customXml/item4.xml"/><Relationship Id="rId3" Type="http://schemas.openxmlformats.org/officeDocument/2006/relationships/slideMaster" Target="slideMasters/slideMaster2.xml"/><Relationship Id="rId29" Type="http://schemas.openxmlformats.org/officeDocument/2006/relationships/customXml" Target="../customXml/item3.xml"/><Relationship Id="rId28" Type="http://schemas.openxmlformats.org/officeDocument/2006/relationships/customXml" Target="../customXml/item2.xml"/><Relationship Id="rId27" Type="http://schemas.openxmlformats.org/officeDocument/2006/relationships/customXml" Target="../customXml/item1.xml"/><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notesMaster" Target="notesMasters/notesMaster1.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10.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package" Target="../embeddings/Workbook10.xlsx"/></Relationships>
</file>

<file path=ppt/charts/_rels/chart11.xml.rels><?xml version="1.0" encoding="UTF-8" standalone="yes"?>
<Relationships xmlns="http://schemas.openxmlformats.org/package/2006/relationships"><Relationship Id="rId3" Type="http://schemas.microsoft.com/office/2011/relationships/chartColorStyle" Target="colors11.xml"/><Relationship Id="rId2" Type="http://schemas.microsoft.com/office/2011/relationships/chartStyle" Target="style11.xml"/><Relationship Id="rId1" Type="http://schemas.openxmlformats.org/officeDocument/2006/relationships/package" Target="../embeddings/Workbook11.xlsx"/></Relationships>
</file>

<file path=ppt/charts/_rels/chart12.xml.rels><?xml version="1.0" encoding="UTF-8" standalone="yes"?>
<Relationships xmlns="http://schemas.openxmlformats.org/package/2006/relationships"><Relationship Id="rId3" Type="http://schemas.microsoft.com/office/2011/relationships/chartColorStyle" Target="colors12.xml"/><Relationship Id="rId2" Type="http://schemas.microsoft.com/office/2011/relationships/chartStyle" Target="style12.xml"/><Relationship Id="rId1" Type="http://schemas.openxmlformats.org/officeDocument/2006/relationships/package" Target="../embeddings/Workbook12.xlsx"/></Relationships>
</file>

<file path=ppt/charts/_rels/chart13.xml.rels><?xml version="1.0" encoding="UTF-8" standalone="yes"?>
<Relationships xmlns="http://schemas.openxmlformats.org/package/2006/relationships"><Relationship Id="rId3" Type="http://schemas.microsoft.com/office/2011/relationships/chartColorStyle" Target="colors13.xml"/><Relationship Id="rId2" Type="http://schemas.microsoft.com/office/2011/relationships/chartStyle" Target="style13.xml"/><Relationship Id="rId1" Type="http://schemas.openxmlformats.org/officeDocument/2006/relationships/package" Target="../embeddings/Workbook13.xlsx"/></Relationships>
</file>

<file path=ppt/charts/_rels/chart14.xml.rels><?xml version="1.0" encoding="UTF-8" standalone="yes"?>
<Relationships xmlns="http://schemas.openxmlformats.org/package/2006/relationships"><Relationship Id="rId3" Type="http://schemas.microsoft.com/office/2011/relationships/chartColorStyle" Target="colors14.xml"/><Relationship Id="rId2" Type="http://schemas.microsoft.com/office/2011/relationships/chartStyle" Target="style14.xml"/><Relationship Id="rId1" Type="http://schemas.openxmlformats.org/officeDocument/2006/relationships/package" Target="../embeddings/Workbook14.xlsx"/></Relationships>
</file>

<file path=ppt/charts/_rels/chart15.xml.rels><?xml version="1.0" encoding="UTF-8" standalone="yes"?>
<Relationships xmlns="http://schemas.openxmlformats.org/package/2006/relationships"><Relationship Id="rId3" Type="http://schemas.microsoft.com/office/2011/relationships/chartColorStyle" Target="colors15.xml"/><Relationship Id="rId2" Type="http://schemas.microsoft.com/office/2011/relationships/chartStyle" Target="style15.xml"/><Relationship Id="rId1" Type="http://schemas.openxmlformats.org/officeDocument/2006/relationships/package" Target="../embeddings/Workbook15.xlsx"/></Relationships>
</file>

<file path=ppt/charts/_rels/chart16.xml.rels><?xml version="1.0" encoding="UTF-8" standalone="yes"?>
<Relationships xmlns="http://schemas.openxmlformats.org/package/2006/relationships"><Relationship Id="rId3" Type="http://schemas.microsoft.com/office/2011/relationships/chartColorStyle" Target="colors16.xml"/><Relationship Id="rId2" Type="http://schemas.microsoft.com/office/2011/relationships/chartStyle" Target="style16.xml"/><Relationship Id="rId1" Type="http://schemas.openxmlformats.org/officeDocument/2006/relationships/package" Target="../embeddings/Workbook16.xlsx"/></Relationships>
</file>

<file path=ppt/charts/_rels/chart17.xml.rels><?xml version="1.0" encoding="UTF-8" standalone="yes"?>
<Relationships xmlns="http://schemas.openxmlformats.org/package/2006/relationships"><Relationship Id="rId3" Type="http://schemas.microsoft.com/office/2011/relationships/chartColorStyle" Target="colors17.xml"/><Relationship Id="rId2" Type="http://schemas.microsoft.com/office/2011/relationships/chartStyle" Target="style17.xml"/><Relationship Id="rId1" Type="http://schemas.openxmlformats.org/officeDocument/2006/relationships/package" Target="../embeddings/Workbook17.xlsx"/></Relationships>
</file>

<file path=ppt/charts/_rels/chart18.xml.rels><?xml version="1.0" encoding="UTF-8" standalone="yes"?>
<Relationships xmlns="http://schemas.openxmlformats.org/package/2006/relationships"><Relationship Id="rId3" Type="http://schemas.microsoft.com/office/2011/relationships/chartColorStyle" Target="colors18.xml"/><Relationship Id="rId2" Type="http://schemas.microsoft.com/office/2011/relationships/chartStyle" Target="style18.xml"/><Relationship Id="rId1" Type="http://schemas.openxmlformats.org/officeDocument/2006/relationships/package" Target="../embeddings/Workbook18.xlsx"/></Relationships>
</file>

<file path=ppt/charts/_rels/chart19.xml.rels><?xml version="1.0" encoding="UTF-8" standalone="yes"?>
<Relationships xmlns="http://schemas.openxmlformats.org/package/2006/relationships"><Relationship Id="rId3" Type="http://schemas.microsoft.com/office/2011/relationships/chartColorStyle" Target="colors19.xml"/><Relationship Id="rId2" Type="http://schemas.microsoft.com/office/2011/relationships/chartStyle" Target="style19.xml"/><Relationship Id="rId1" Type="http://schemas.openxmlformats.org/officeDocument/2006/relationships/package" Target="../embeddings/Workbook19.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20.xml.rels><?xml version="1.0" encoding="UTF-8" standalone="yes"?>
<Relationships xmlns="http://schemas.openxmlformats.org/package/2006/relationships"><Relationship Id="rId3" Type="http://schemas.microsoft.com/office/2011/relationships/chartColorStyle" Target="colors20.xml"/><Relationship Id="rId2" Type="http://schemas.microsoft.com/office/2011/relationships/chartStyle" Target="style20.xml"/><Relationship Id="rId1" Type="http://schemas.openxmlformats.org/officeDocument/2006/relationships/package" Target="../embeddings/Workbook20.xlsx"/></Relationships>
</file>

<file path=ppt/charts/_rels/chart21.xml.rels><?xml version="1.0" encoding="UTF-8" standalone="yes"?>
<Relationships xmlns="http://schemas.openxmlformats.org/package/2006/relationships"><Relationship Id="rId3" Type="http://schemas.microsoft.com/office/2011/relationships/chartColorStyle" Target="colors21.xml"/><Relationship Id="rId2" Type="http://schemas.microsoft.com/office/2011/relationships/chartStyle" Target="style21.xml"/><Relationship Id="rId1" Type="http://schemas.openxmlformats.org/officeDocument/2006/relationships/package" Target="../embeddings/Workbook21.xlsx"/></Relationships>
</file>

<file path=ppt/charts/_rels/chart22.xml.rels><?xml version="1.0" encoding="UTF-8" standalone="yes"?>
<Relationships xmlns="http://schemas.openxmlformats.org/package/2006/relationships"><Relationship Id="rId3" Type="http://schemas.microsoft.com/office/2011/relationships/chartColorStyle" Target="colors22.xml"/><Relationship Id="rId2" Type="http://schemas.microsoft.com/office/2011/relationships/chartStyle" Target="style22.xml"/><Relationship Id="rId1" Type="http://schemas.openxmlformats.org/officeDocument/2006/relationships/package" Target="../embeddings/Workbook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Workbook23.xlsx"/></Relationships>
</file>

<file path=ppt/charts/_rels/chart24.xml.rels><?xml version="1.0" encoding="UTF-8" standalone="yes"?>
<Relationships xmlns="http://schemas.openxmlformats.org/package/2006/relationships"><Relationship Id="rId3" Type="http://schemas.microsoft.com/office/2011/relationships/chartColorStyle" Target="colors23.xml"/><Relationship Id="rId2" Type="http://schemas.microsoft.com/office/2011/relationships/chartStyle" Target="style23.xml"/><Relationship Id="rId1" Type="http://schemas.openxmlformats.org/officeDocument/2006/relationships/package" Target="../embeddings/Workbook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Workbook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Workbook26.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package" Target="../embeddings/Workbook7.xlsx"/></Relationships>
</file>

<file path=ppt/charts/_rels/chart8.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package" Target="../embeddings/Workbook8.xlsx"/></Relationships>
</file>

<file path=ppt/charts/_rels/chart9.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package" Target="../embeddings/Workbook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Sheet1!$C$1</c:f>
              <c:strCache>
                <c:ptCount val="1"/>
                <c:pt idx="0">
                  <c:v>Private Labels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bg1"/>
                    </a:solidFill>
                    <a:latin typeface="+mn-lt"/>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FY2022</c:v>
                </c:pt>
                <c:pt idx="1">
                  <c:v>FY2023</c:v>
                </c:pt>
              </c:strCache>
            </c:strRef>
          </c:cat>
          <c:val>
            <c:numRef>
              <c:f>Sheet1!$C$2:$C$3</c:f>
              <c:numCache>
                <c:formatCode>General</c:formatCode>
                <c:ptCount val="2"/>
                <c:pt idx="0">
                  <c:v>416.4</c:v>
                </c:pt>
                <c:pt idx="1">
                  <c:v>442.3</c:v>
                </c:pt>
              </c:numCache>
            </c:numRef>
          </c:val>
        </c:ser>
        <c:ser>
          <c:idx val="1"/>
          <c:order val="1"/>
          <c:tx>
            <c:strRef>
              <c:f>Sheet1!$B$1</c:f>
              <c:strCache>
                <c:ptCount val="1"/>
                <c:pt idx="0">
                  <c:v>Other Brands</c:v>
                </c:pt>
              </c:strCache>
            </c:strRef>
          </c:tx>
          <c:spPr>
            <a:solidFill>
              <a:srgbClr val="B5BBD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bg1"/>
                    </a:solidFill>
                    <a:latin typeface="+mn-lt"/>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FY2022</c:v>
                </c:pt>
                <c:pt idx="1">
                  <c:v>FY2023</c:v>
                </c:pt>
              </c:strCache>
            </c:strRef>
          </c:cat>
          <c:val>
            <c:numRef>
              <c:f>Sheet1!$B$2:$B$3</c:f>
              <c:numCache>
                <c:formatCode>#,##0.0</c:formatCode>
                <c:ptCount val="2"/>
                <c:pt idx="0">
                  <c:v>2490.8</c:v>
                </c:pt>
                <c:pt idx="1">
                  <c:v>2121.7</c:v>
                </c:pt>
              </c:numCache>
            </c:numRef>
          </c:val>
        </c:ser>
        <c:dLbls>
          <c:showLegendKey val="0"/>
          <c:showVal val="1"/>
          <c:showCatName val="0"/>
          <c:showSerName val="0"/>
          <c:showPercent val="0"/>
          <c:showBubbleSize val="0"/>
        </c:dLbls>
        <c:gapWidth val="150"/>
        <c:overlap val="100"/>
        <c:axId val="796219471"/>
        <c:axId val="796218031"/>
      </c:barChart>
      <c:catAx>
        <c:axId val="796219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796218031"/>
        <c:crosses val="autoZero"/>
        <c:auto val="1"/>
        <c:lblAlgn val="ctr"/>
        <c:lblOffset val="100"/>
        <c:noMultiLvlLbl val="0"/>
      </c:catAx>
      <c:valAx>
        <c:axId val="796218031"/>
        <c:scaling>
          <c:orientation val="minMax"/>
          <c:max val="3000"/>
        </c:scaling>
        <c:delete val="0"/>
        <c:axPos val="l"/>
        <c:majorGridlines>
          <c:spPr>
            <a:ln w="9525" cap="flat" cmpd="sng" algn="ctr">
              <a:solidFill>
                <a:schemeClr val="bg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500" b="0" i="0" u="none" strike="noStrike" kern="1200" baseline="0">
                <a:solidFill>
                  <a:schemeClr val="bg1"/>
                </a:solidFill>
                <a:latin typeface="+mn-lt"/>
                <a:ea typeface="+mn-ea"/>
                <a:cs typeface="+mn-cs"/>
              </a:defRPr>
            </a:pPr>
          </a:p>
        </c:txPr>
        <c:crossAx val="79621947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2759760040034"/>
          <c:y val="0.197630522160338"/>
          <c:w val="0.934480479919932"/>
          <c:h val="0.661821180945877"/>
        </c:manualLayout>
      </c:layout>
      <c:barChart>
        <c:barDir val="col"/>
        <c:grouping val="clustered"/>
        <c:varyColors val="0"/>
        <c:ser>
          <c:idx val="0"/>
          <c:order val="0"/>
          <c:tx>
            <c:strRef>
              <c:f>Sheet1!$B$1</c:f>
              <c:strCache>
                <c:ptCount val="1"/>
                <c:pt idx="0">
                  <c:v>列1</c:v>
                </c:pt>
              </c:strCache>
            </c:strRef>
          </c:tx>
          <c:spPr>
            <a:solidFill>
              <a:srgbClr val="76C03A"/>
            </a:solidFill>
            <a:ln w="9525" cap="flat" cmpd="sng" algn="ctr">
              <a:noFill/>
              <a:round/>
            </a:ln>
            <a:effectLst>
              <a:outerShdw blurRad="40000" dist="20000" dir="5400000" rotWithShape="0">
                <a:srgbClr val="000000">
                  <a:alpha val="38000"/>
                </a:srgbClr>
              </a:outerShdw>
            </a:effectLst>
          </c:spPr>
          <c:invertIfNegative val="0"/>
          <c:dPt>
            <c:idx val="0"/>
            <c:invertIfNegative val="0"/>
            <c:bubble3D val="0"/>
            <c:spPr>
              <a:solidFill>
                <a:srgbClr val="B5BBD6"/>
              </a:solidFill>
              <a:ln w="9525" cap="flat" cmpd="sng" algn="ctr">
                <a:noFill/>
                <a:round/>
              </a:ln>
              <a:effectLst>
                <a:outerShdw blurRad="40000" dist="20000" dir="5400000" rotWithShape="0">
                  <a:srgbClr val="000000">
                    <a:alpha val="38000"/>
                  </a:srgbClr>
                </a:outerShdw>
              </a:effectLst>
            </c:spPr>
          </c:dPt>
          <c:dPt>
            <c:idx val="1"/>
            <c:invertIfNegative val="0"/>
            <c:bubble3D val="0"/>
            <c:spPr>
              <a:solidFill>
                <a:srgbClr val="AC86CF"/>
              </a:solidFill>
              <a:ln w="9525" cap="flat" cmpd="sng" algn="ctr">
                <a:solidFill>
                  <a:srgbClr val="B5BBD6"/>
                </a:solidFill>
                <a:round/>
              </a:ln>
              <a:effectLst>
                <a:outerShdw blurRad="40000" dist="20000" dir="5400000" rotWithShape="0">
                  <a:srgbClr val="000000">
                    <a:alpha val="38000"/>
                  </a:srgbClr>
                </a:outerShdw>
              </a:effectLst>
            </c:spPr>
          </c:dPt>
          <c:dLbls>
            <c:dLbl>
              <c:idx val="1"/>
              <c:layout/>
              <c:tx>
                <c:rich>
                  <a:bodyPr rot="0" spcFirstLastPara="1" vertOverflow="ellipsis" vert="horz" wrap="square" lIns="38100" tIns="19050" rIns="38100" bIns="19050" anchor="t" anchorCtr="0"/>
                  <a:lstStyle/>
                  <a:p>
                    <a:pPr>
                      <a:defRPr lang="zh-CN" sz="800" b="1" i="0" u="none" strike="noStrike" kern="1200" baseline="0">
                        <a:solidFill>
                          <a:schemeClr val="tx1">
                            <a:lumMod val="50000"/>
                          </a:schemeClr>
                        </a:solidFill>
                        <a:latin typeface="+mn-lt"/>
                        <a:ea typeface="+mn-ea"/>
                        <a:cs typeface="+mn-cs"/>
                      </a:defRPr>
                    </a:pPr>
                    <a:r>
                      <a:rPr lang="en-US"/>
                      <a:t>5.3</a:t>
                    </a:r>
                    <a:endParaRPr lang="en-US"/>
                  </a:p>
                </c:rich>
              </c:tx>
              <c:spPr>
                <a:noFill/>
                <a:ln>
                  <a:noFill/>
                </a:ln>
                <a:effectLst/>
              </c:spPr>
              <c:txPr>
                <a:bodyPr rot="0" spcFirstLastPara="1" vertOverflow="ellipsis" vert="horz" wrap="square" lIns="38100" tIns="19050" rIns="38100" bIns="19050" anchor="t" anchorCtr="0"/>
                <a:lstStyle/>
                <a:p>
                  <a:pPr>
                    <a:defRPr lang="zh-CN" sz="800" b="1" i="0" u="none" strike="noStrike" kern="1200" baseline="0">
                      <a:solidFill>
                        <a:schemeClr val="tx1">
                          <a:lumMod val="50000"/>
                        </a:schemeClr>
                      </a:solidFill>
                      <a:latin typeface="+mn-lt"/>
                      <a:ea typeface="+mn-ea"/>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t" anchorCtr="0">
                <a:spAutoFit/>
              </a:bodyPr>
              <a:lstStyle/>
              <a:p>
                <a:pPr>
                  <a:defRPr lang="zh-CN" sz="1200" b="1" i="0" u="none" strike="noStrike" kern="1200" baseline="0">
                    <a:solidFill>
                      <a:schemeClr val="tx1">
                        <a:lumMod val="50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strRef>
              <c:f>Sheet1!$A$2:$A$3</c:f>
              <c:strCache>
                <c:ptCount val="2"/>
                <c:pt idx="0">
                  <c:v>FY2022</c:v>
                </c:pt>
                <c:pt idx="1">
                  <c:v>FY2023</c:v>
                </c:pt>
              </c:strCache>
            </c:strRef>
          </c:cat>
          <c:val>
            <c:numRef>
              <c:f>Sheet1!$B$2:$B$3</c:f>
              <c:numCache>
                <c:formatCode>0.0</c:formatCode>
                <c:ptCount val="2"/>
                <c:pt idx="0">
                  <c:v>12.4</c:v>
                </c:pt>
                <c:pt idx="1">
                  <c:v>5.3</c:v>
                </c:pt>
              </c:numCache>
            </c:numRef>
          </c:val>
        </c:ser>
        <c:dLbls>
          <c:showLegendKey val="0"/>
          <c:showVal val="0"/>
          <c:showCatName val="0"/>
          <c:showSerName val="0"/>
          <c:showPercent val="0"/>
          <c:showBubbleSize val="0"/>
        </c:dLbls>
        <c:gapWidth val="150"/>
        <c:axId val="127828480"/>
        <c:axId val="165793152"/>
      </c:barChart>
      <c:catAx>
        <c:axId val="12782848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zh-CN" sz="1050" b="0" i="0" u="none" strike="noStrike" kern="1200" spc="20" baseline="0">
                <a:solidFill>
                  <a:schemeClr val="bg1">
                    <a:lumMod val="50000"/>
                  </a:schemeClr>
                </a:solidFill>
                <a:latin typeface="Arial" panose="020B0604020202020204" pitchFamily="34" charset="0"/>
                <a:ea typeface="+mn-ea"/>
                <a:cs typeface="Arial" panose="020B0604020202020204" pitchFamily="34" charset="0"/>
              </a:defRPr>
            </a:pPr>
          </a:p>
        </c:txPr>
        <c:crossAx val="165793152"/>
        <c:crosses val="autoZero"/>
        <c:auto val="1"/>
        <c:lblAlgn val="ctr"/>
        <c:lblOffset val="100"/>
        <c:noMultiLvlLbl val="0"/>
      </c:catAx>
      <c:valAx>
        <c:axId val="165793152"/>
        <c:scaling>
          <c:orientation val="minMax"/>
        </c:scaling>
        <c:delete val="1"/>
        <c:axPos val="l"/>
        <c:numFmt formatCode="0.0" sourceLinked="1"/>
        <c:majorTickMark val="out"/>
        <c:minorTickMark val="none"/>
        <c:tickLblPos val="nextTo"/>
        <c:txPr>
          <a:bodyPr rot="-60000000" spcFirstLastPara="0" vertOverflow="ellipsis" vert="horz" wrap="square" anchor="ctr" anchorCtr="1"/>
          <a:lstStyle/>
          <a:p>
            <a:pPr>
              <a:defRPr lang="zh-CN" sz="800" b="0" i="0" u="none" strike="noStrike" kern="1200" spc="20" baseline="0">
                <a:solidFill>
                  <a:schemeClr val="dk1">
                    <a:lumMod val="65000"/>
                    <a:lumOff val="35000"/>
                  </a:schemeClr>
                </a:solidFill>
                <a:latin typeface="+mn-lt"/>
                <a:ea typeface="+mn-ea"/>
                <a:cs typeface="+mn-cs"/>
              </a:defRPr>
            </a:pPr>
          </a:p>
        </c:txPr>
        <c:crossAx val="127828480"/>
        <c:crosses val="autoZero"/>
        <c:crossBetween val="between"/>
      </c:valAx>
      <c:spPr>
        <a:noFill/>
        <a:ln>
          <a:noFill/>
        </a:ln>
        <a:effectLst/>
      </c:spPr>
    </c:plotArea>
    <c:plotVisOnly val="1"/>
    <c:dispBlanksAs val="gap"/>
    <c:showDLblsOverMax val="0"/>
  </c:chart>
  <c:spPr>
    <a:solidFill>
      <a:schemeClr val="lt1"/>
    </a:solidFill>
    <a:ln w="9525" cap="flat" cmpd="sng" algn="ctr">
      <a:noFill/>
      <a:round/>
    </a:ln>
    <a:effectLst/>
  </c:spPr>
  <c:txPr>
    <a:bodyPr/>
    <a:lstStyle/>
    <a:p>
      <a:pPr>
        <a:defRPr lang="zh-CN" sz="800"/>
      </a:pP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44707031337043"/>
          <c:y val="0.0332071040043509"/>
          <c:w val="0.911058593732591"/>
          <c:h val="0.686094627919816"/>
        </c:manualLayout>
      </c:layout>
      <c:barChart>
        <c:barDir val="col"/>
        <c:grouping val="clustered"/>
        <c:varyColors val="0"/>
        <c:ser>
          <c:idx val="0"/>
          <c:order val="0"/>
          <c:tx>
            <c:strRef>
              <c:f>Sheet1!$B$1</c:f>
              <c:strCache>
                <c:ptCount val="1"/>
                <c:pt idx="0">
                  <c:v>user</c:v>
                </c:pt>
              </c:strCache>
            </c:strRef>
          </c:tx>
          <c:spPr>
            <a:solidFill>
              <a:schemeClr val="accent1"/>
            </a:solidFill>
            <a:ln>
              <a:noFill/>
            </a:ln>
            <a:effectLst/>
          </c:spPr>
          <c:invertIfNegative val="0"/>
          <c:dPt>
            <c:idx val="0"/>
            <c:invertIfNegative val="0"/>
            <c:bubble3D val="0"/>
            <c:spPr>
              <a:solidFill>
                <a:srgbClr val="B5BBD6"/>
              </a:solidFill>
              <a:ln>
                <a:noFill/>
              </a:ln>
              <a:effectLst/>
            </c:spPr>
          </c:dPt>
          <c:dPt>
            <c:idx val="1"/>
            <c:invertIfNegative val="0"/>
            <c:bubble3D val="0"/>
            <c:spPr>
              <a:solidFill>
                <a:srgbClr val="AC86CF"/>
              </a:solidFill>
              <a:ln>
                <a:noFill/>
              </a:ln>
              <a:effectLst/>
            </c:spPr>
          </c:dPt>
          <c:dLbls>
            <c:dLbl>
              <c:idx val="0"/>
              <c:layout/>
              <c:tx>
                <c:rich>
                  <a:bodyPr rot="0" spcFirstLastPara="1" vertOverflow="ellipsis" vert="horz" wrap="square" lIns="38100" tIns="19050" rIns="38100" bIns="19050" anchor="ctr" anchorCtr="1"/>
                  <a:lstStyle/>
                  <a:p>
                    <a:fld id="{bfa0dc55-363a-43bc-87e3-1a423b3054c2}" type="VALUE">
                      <a:t>[VALUE]</a:t>
                    </a:fld>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FY2022</c:v>
                </c:pt>
                <c:pt idx="1">
                  <c:v>FY2023</c:v>
                </c:pt>
              </c:strCache>
            </c:strRef>
          </c:cat>
          <c:val>
            <c:numRef>
              <c:f>Sheet1!$B$2:$B$3</c:f>
              <c:numCache>
                <c:formatCode>0.0</c:formatCode>
                <c:ptCount val="2"/>
                <c:pt idx="0">
                  <c:v>5</c:v>
                </c:pt>
                <c:pt idx="1">
                  <c:v>5.8</c:v>
                </c:pt>
              </c:numCache>
            </c:numRef>
          </c:val>
        </c:ser>
        <c:dLbls>
          <c:showLegendKey val="0"/>
          <c:showVal val="0"/>
          <c:showCatName val="0"/>
          <c:showSerName val="0"/>
          <c:showPercent val="0"/>
          <c:showBubbleSize val="0"/>
        </c:dLbls>
        <c:gapWidth val="200"/>
        <c:axId val="1276385647"/>
        <c:axId val="1276383247"/>
      </c:barChart>
      <c:catAx>
        <c:axId val="1276385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00" b="0" i="0" u="none" strike="noStrike" kern="1200" baseline="0">
                <a:solidFill>
                  <a:schemeClr val="tx1"/>
                </a:solidFill>
                <a:latin typeface="Arial" panose="020B0604020202020204" pitchFamily="34" charset="0"/>
                <a:ea typeface="+mn-ea"/>
                <a:cs typeface="Arial" panose="020B0604020202020204" pitchFamily="34" charset="0"/>
              </a:defRPr>
            </a:pPr>
          </a:p>
        </c:txPr>
        <c:crossAx val="1276383247"/>
        <c:crosses val="autoZero"/>
        <c:auto val="1"/>
        <c:lblAlgn val="ctr"/>
        <c:lblOffset val="100"/>
        <c:noMultiLvlLbl val="0"/>
      </c:catAx>
      <c:valAx>
        <c:axId val="1276383247"/>
        <c:scaling>
          <c:orientation val="minMax"/>
          <c:max val="6.5"/>
          <c:min val="3"/>
        </c:scaling>
        <c:delete val="1"/>
        <c:axPos val="l"/>
        <c:majorGridlines>
          <c:spPr>
            <a:ln w="9525" cap="flat" cmpd="sng" algn="ctr">
              <a:noFill/>
              <a:round/>
            </a:ln>
            <a:effectLst/>
          </c:spPr>
        </c:majorGridlines>
        <c:numFmt formatCode="0.0" sourceLinked="1"/>
        <c:majorTickMark val="out"/>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276385647"/>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44707031337043"/>
          <c:y val="0.0332071040043509"/>
          <c:w val="0.911058593732591"/>
          <c:h val="0.686094627919816"/>
        </c:manualLayout>
      </c:layout>
      <c:barChart>
        <c:barDir val="col"/>
        <c:grouping val="clustered"/>
        <c:varyColors val="0"/>
        <c:ser>
          <c:idx val="0"/>
          <c:order val="0"/>
          <c:tx>
            <c:strRef>
              <c:f>Sheet1!$B$1</c:f>
              <c:strCache>
                <c:ptCount val="1"/>
                <c:pt idx="0">
                  <c:v>user</c:v>
                </c:pt>
              </c:strCache>
            </c:strRef>
          </c:tx>
          <c:spPr>
            <a:solidFill>
              <a:schemeClr val="accent1"/>
            </a:solidFill>
            <a:ln>
              <a:noFill/>
            </a:ln>
            <a:effectLst/>
          </c:spPr>
          <c:invertIfNegative val="0"/>
          <c:dPt>
            <c:idx val="0"/>
            <c:invertIfNegative val="0"/>
            <c:bubble3D val="0"/>
            <c:spPr>
              <a:solidFill>
                <a:srgbClr val="B5BBD6"/>
              </a:solidFill>
              <a:ln>
                <a:noFill/>
              </a:ln>
              <a:effectLst/>
            </c:spPr>
          </c:dPt>
          <c:dPt>
            <c:idx val="1"/>
            <c:invertIfNegative val="0"/>
            <c:bubble3D val="0"/>
            <c:spPr>
              <a:solidFill>
                <a:srgbClr val="AC86CF"/>
              </a:solidFill>
              <a:ln>
                <a:noFill/>
              </a:ln>
              <a:effectLst/>
            </c:spPr>
          </c:dPt>
          <c:dLbls>
            <c:dLbl>
              <c:idx val="0"/>
              <c:layout/>
              <c:tx>
                <c:rich>
                  <a:bodyPr rot="0" spcFirstLastPara="1" vertOverflow="ellipsis" vert="horz" wrap="square" lIns="38100" tIns="19050" rIns="38100" bIns="19050" anchor="ctr" anchorCtr="1"/>
                  <a:lstStyle/>
                  <a:p>
                    <a:fld id="{8267018e-0bf7-43af-9aad-f32620a6f134}" type="VALUE">
                      <a:t>[VALUE]</a:t>
                    </a:fld>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FY2022</c:v>
                </c:pt>
                <c:pt idx="1">
                  <c:v>FY2023</c:v>
                </c:pt>
              </c:strCache>
            </c:strRef>
          </c:cat>
          <c:val>
            <c:numRef>
              <c:f>Sheet1!$B$2:$B$3</c:f>
              <c:numCache>
                <c:formatCode>0.0</c:formatCode>
                <c:ptCount val="2"/>
                <c:pt idx="0">
                  <c:v>433.6</c:v>
                </c:pt>
                <c:pt idx="1">
                  <c:v>434</c:v>
                </c:pt>
              </c:numCache>
            </c:numRef>
          </c:val>
        </c:ser>
        <c:dLbls>
          <c:showLegendKey val="0"/>
          <c:showVal val="0"/>
          <c:showCatName val="0"/>
          <c:showSerName val="0"/>
          <c:showPercent val="0"/>
          <c:showBubbleSize val="0"/>
        </c:dLbls>
        <c:gapWidth val="200"/>
        <c:axId val="1276385647"/>
        <c:axId val="1276383247"/>
      </c:barChart>
      <c:catAx>
        <c:axId val="1276385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00" b="0" i="0" u="none" strike="noStrike" kern="1200" baseline="0">
                <a:solidFill>
                  <a:schemeClr val="tx1"/>
                </a:solidFill>
                <a:latin typeface="Arial" panose="020B0604020202020204" pitchFamily="34" charset="0"/>
                <a:ea typeface="+mn-ea"/>
                <a:cs typeface="Arial" panose="020B0604020202020204" pitchFamily="34" charset="0"/>
              </a:defRPr>
            </a:pPr>
          </a:p>
        </c:txPr>
        <c:crossAx val="1276383247"/>
        <c:crosses val="autoZero"/>
        <c:auto val="1"/>
        <c:lblAlgn val="ctr"/>
        <c:lblOffset val="100"/>
        <c:noMultiLvlLbl val="0"/>
      </c:catAx>
      <c:valAx>
        <c:axId val="1276383247"/>
        <c:scaling>
          <c:orientation val="minMax"/>
          <c:max val="500"/>
          <c:min val="0"/>
        </c:scaling>
        <c:delete val="0"/>
        <c:axPos val="l"/>
        <c:majorGridlines>
          <c:spPr>
            <a:ln w="9525" cap="flat" cmpd="sng" algn="ctr">
              <a:noFill/>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lang="zh-CN" sz="100" b="0" i="0" u="none" strike="noStrike" kern="1200" baseline="0">
                <a:solidFill>
                  <a:schemeClr val="bg1"/>
                </a:solidFill>
                <a:latin typeface="+mn-lt"/>
                <a:ea typeface="+mn-ea"/>
                <a:cs typeface="+mn-cs"/>
              </a:defRPr>
            </a:pPr>
          </a:p>
        </c:txPr>
        <c:crossAx val="1276385647"/>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47682250656168"/>
          <c:y val="0.058879709217688"/>
          <c:w val="0.258802329396325"/>
          <c:h val="0.731433883186366"/>
        </c:manualLayout>
      </c:layout>
      <c:pieChart>
        <c:varyColors val="1"/>
        <c:ser>
          <c:idx val="0"/>
          <c:order val="0"/>
          <c:tx>
            <c:strRef>
              <c:f>Sheet1!$B$1</c:f>
              <c:strCache>
                <c:ptCount val="1"/>
                <c:pt idx="0">
                  <c:v>销售额</c:v>
                </c:pt>
              </c:strCache>
            </c:strRef>
          </c:tx>
          <c:spPr>
            <a:solidFill>
              <a:srgbClr val="B5BBD6"/>
            </a:solidFill>
          </c:spPr>
          <c:explosion val="0"/>
          <c:dPt>
            <c:idx val="0"/>
            <c:bubble3D val="0"/>
            <c:spPr>
              <a:solidFill>
                <a:schemeClr val="accent1">
                  <a:lumMod val="40000"/>
                  <a:lumOff val="60000"/>
                </a:schemeClr>
              </a:solidFill>
              <a:ln w="19050">
                <a:solidFill>
                  <a:schemeClr val="lt1"/>
                </a:solidFill>
              </a:ln>
              <a:effectLst/>
            </c:spPr>
          </c:dPt>
          <c:dPt>
            <c:idx val="1"/>
            <c:bubble3D val="0"/>
            <c:spPr>
              <a:solidFill>
                <a:schemeClr val="accent1"/>
              </a:solidFill>
              <a:ln w="19050">
                <a:solidFill>
                  <a:schemeClr val="lt1"/>
                </a:solidFill>
              </a:ln>
              <a:effectLst/>
            </c:spPr>
          </c:dPt>
          <c:dLbls>
            <c:delete val="1"/>
          </c:dLbls>
          <c:cat>
            <c:strRef>
              <c:f>Sheet1!$A$2:$A$3</c:f>
              <c:strCache>
                <c:ptCount val="2"/>
                <c:pt idx="0">
                  <c:v>Boqii Mall</c:v>
                </c:pt>
                <c:pt idx="1">
                  <c:v>3rd Party Channels</c:v>
                </c:pt>
              </c:strCache>
            </c:strRef>
          </c:cat>
          <c:val>
            <c:numRef>
              <c:f>Sheet1!$B$2:$B$3</c:f>
              <c:numCache>
                <c:formatCode>0.0%</c:formatCode>
                <c:ptCount val="2"/>
                <c:pt idx="0">
                  <c:v>0.414</c:v>
                </c:pt>
                <c:pt idx="1">
                  <c:v>0.586</c:v>
                </c:pt>
              </c:numCache>
            </c:numRef>
          </c:val>
        </c:ser>
        <c:dLbls>
          <c:showLegendKey val="0"/>
          <c:showVal val="0"/>
          <c:showCatName val="0"/>
          <c:showSerName val="0"/>
          <c:showPercent val="0"/>
          <c:showBubbleSize val="0"/>
          <c:showLeaderLines val="1"/>
        </c:dLbls>
        <c:firstSliceAng val="88"/>
      </c:pieChart>
      <c:spPr>
        <a:noFill/>
        <a:ln>
          <a:noFill/>
        </a:ln>
        <a:effectLst/>
      </c:spPr>
    </c:plotArea>
    <c:legend>
      <c:legendPos val="b"/>
      <c:layout>
        <c:manualLayout>
          <c:xMode val="edge"/>
          <c:yMode val="edge"/>
          <c:x val="0.0642580624468784"/>
          <c:y val="0.85731404876526"/>
          <c:w val="0.926204756482833"/>
          <c:h val="0.0944888908038912"/>
        </c:manualLayout>
      </c:layout>
      <c:overlay val="0"/>
      <c:spPr>
        <a:noFill/>
        <a:ln>
          <a:noFill/>
        </a:ln>
        <a:effectLst/>
      </c:spPr>
      <c:txPr>
        <a:bodyPr rot="0" spcFirstLastPara="1" vertOverflow="ellipsis" vert="horz" wrap="square" anchor="ctr" anchorCtr="1"/>
        <a:lstStyle/>
        <a:p>
          <a:pPr>
            <a:defRPr lang="zh-CN" sz="11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sz="1050"/>
      </a:pP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solidFill>
              <a:srgbClr val="B5BBD6"/>
            </a:solidFill>
          </c:spPr>
          <c:explosion val="0"/>
          <c:dPt>
            <c:idx val="0"/>
            <c:bubble3D val="0"/>
            <c:spPr>
              <a:solidFill>
                <a:schemeClr val="accent1">
                  <a:lumMod val="40000"/>
                  <a:lumOff val="60000"/>
                </a:schemeClr>
              </a:solidFill>
              <a:ln w="19050">
                <a:solidFill>
                  <a:schemeClr val="lt1"/>
                </a:solidFill>
              </a:ln>
              <a:effectLst/>
            </c:spPr>
          </c:dPt>
          <c:dPt>
            <c:idx val="1"/>
            <c:bubble3D val="0"/>
            <c:spPr>
              <a:solidFill>
                <a:srgbClr val="AC86CF"/>
              </a:solidFill>
              <a:ln w="19050">
                <a:solidFill>
                  <a:schemeClr val="lt1"/>
                </a:solidFill>
              </a:ln>
              <a:effectLst/>
            </c:spPr>
          </c:dPt>
          <c:dLbls>
            <c:dLbl>
              <c:idx val="0"/>
              <c:layout>
                <c:manualLayout>
                  <c:x val="-0.0615447136380725"/>
                  <c:y val="-0.268119124440008"/>
                </c:manualLayout>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kumimoji="1" lang="en-US" altLang="zh-HK" sz="1050" b="1" i="0" u="none" strike="noStrike" kern="1200" baseline="0">
                      <a:solidFill>
                        <a:schemeClr val="tx1"/>
                      </a:solidFill>
                      <a:latin typeface="Arial" panose="020B0604020202020204" pitchFamily="34" charset="0"/>
                      <a:ea typeface="+mj-ea"/>
                      <a:cs typeface="+mn-cs"/>
                    </a:defRPr>
                  </a:pPr>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724459429864369"/>
                  <c:y val="0.224777512128316"/>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kumimoji="1" lang="en-US" altLang="zh-HK" sz="1050" b="1" i="0" u="none" strike="noStrike" kern="1200" baseline="0">
                    <a:solidFill>
                      <a:schemeClr val="bg1"/>
                    </a:solidFill>
                    <a:latin typeface="Arial" panose="020B0604020202020204" pitchFamily="34" charset="0"/>
                    <a:ea typeface="+mj-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Boqii Mall</c:v>
                </c:pt>
                <c:pt idx="1">
                  <c:v>3rd Party Channels</c:v>
                </c:pt>
              </c:strCache>
            </c:strRef>
          </c:cat>
          <c:val>
            <c:numRef>
              <c:f>Sheet1!$B$2:$B$3</c:f>
              <c:numCache>
                <c:formatCode>0.0%</c:formatCode>
                <c:ptCount val="2"/>
                <c:pt idx="0">
                  <c:v>0.381</c:v>
                </c:pt>
                <c:pt idx="1">
                  <c:v>0.619</c:v>
                </c:pt>
              </c:numCache>
            </c:numRef>
          </c:val>
        </c:ser>
        <c:dLbls>
          <c:showLegendKey val="0"/>
          <c:showVal val="1"/>
          <c:showCatName val="0"/>
          <c:showSerName val="0"/>
          <c:showPercent val="0"/>
          <c:showBubbleSize val="0"/>
          <c:showLeaderLines val="1"/>
        </c:dLbls>
        <c:firstSliceAng val="88"/>
      </c:pieChart>
      <c:spPr>
        <a:noFill/>
        <a:ln>
          <a:noFill/>
        </a:ln>
        <a:effectLst/>
      </c:spPr>
    </c:plotArea>
    <c:plotVisOnly val="1"/>
    <c:dispBlanksAs val="gap"/>
    <c:showDLblsOverMax val="0"/>
  </c:chart>
  <c:spPr>
    <a:noFill/>
    <a:ln>
      <a:noFill/>
    </a:ln>
    <a:effectLst/>
  </c:spPr>
  <c:txPr>
    <a:bodyPr/>
    <a:lstStyle/>
    <a:p>
      <a:pPr>
        <a:defRPr lang="zh-CN" sz="1050"/>
      </a:pP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47682250656168"/>
          <c:y val="0.058879709217688"/>
          <c:w val="0.258802329396325"/>
          <c:h val="0.731433883186366"/>
        </c:manualLayout>
      </c:layout>
      <c:pieChart>
        <c:varyColors val="1"/>
        <c:ser>
          <c:idx val="0"/>
          <c:order val="0"/>
          <c:tx>
            <c:strRef>
              <c:f>Sheet1!$B$1</c:f>
              <c:strCache>
                <c:ptCount val="1"/>
                <c:pt idx="0">
                  <c:v>销售额</c:v>
                </c:pt>
              </c:strCache>
            </c:strRef>
          </c:tx>
          <c:spPr>
            <a:solidFill>
              <a:srgbClr val="B5BBD6"/>
            </a:solidFill>
          </c:spPr>
          <c:explosion val="0"/>
          <c:dPt>
            <c:idx val="0"/>
            <c:bubble3D val="0"/>
            <c:spPr>
              <a:solidFill>
                <a:schemeClr val="accent1">
                  <a:lumMod val="40000"/>
                  <a:lumOff val="60000"/>
                </a:schemeClr>
              </a:solidFill>
              <a:ln w="19050">
                <a:solidFill>
                  <a:schemeClr val="lt1"/>
                </a:solidFill>
              </a:ln>
              <a:effectLst/>
            </c:spPr>
          </c:dPt>
          <c:dPt>
            <c:idx val="1"/>
            <c:bubble3D val="0"/>
            <c:spPr>
              <a:solidFill>
                <a:schemeClr val="accent1"/>
              </a:solidFill>
              <a:ln w="19050">
                <a:solidFill>
                  <a:schemeClr val="lt1"/>
                </a:solidFill>
              </a:ln>
              <a:effectLst/>
            </c:spPr>
          </c:dPt>
          <c:dLbls>
            <c:delete val="1"/>
          </c:dLbls>
          <c:cat>
            <c:strRef>
              <c:f>Sheet1!$A$2:$A$3</c:f>
              <c:strCache>
                <c:ptCount val="2"/>
                <c:pt idx="0">
                  <c:v>Boqii Mall</c:v>
                </c:pt>
                <c:pt idx="1">
                  <c:v>3rd Party Channels</c:v>
                </c:pt>
              </c:strCache>
            </c:strRef>
          </c:cat>
          <c:val>
            <c:numRef>
              <c:f>Sheet1!$B$2:$B$3</c:f>
              <c:numCache>
                <c:formatCode>0.0%</c:formatCode>
                <c:ptCount val="2"/>
                <c:pt idx="0">
                  <c:v>0.48</c:v>
                </c:pt>
                <c:pt idx="1">
                  <c:v>0.52</c:v>
                </c:pt>
              </c:numCache>
            </c:numRef>
          </c:val>
        </c:ser>
        <c:dLbls>
          <c:showLegendKey val="0"/>
          <c:showVal val="0"/>
          <c:showCatName val="0"/>
          <c:showSerName val="0"/>
          <c:showPercent val="0"/>
          <c:showBubbleSize val="0"/>
          <c:showLeaderLines val="1"/>
        </c:dLbls>
        <c:firstSliceAng val="88"/>
      </c:pieChart>
      <c:spPr>
        <a:noFill/>
        <a:ln>
          <a:noFill/>
        </a:ln>
        <a:effectLst/>
      </c:spPr>
    </c:plotArea>
    <c:legend>
      <c:legendPos val="b"/>
      <c:layout>
        <c:manualLayout>
          <c:xMode val="edge"/>
          <c:yMode val="edge"/>
          <c:x val="0.0642580624468784"/>
          <c:y val="0.85731404876526"/>
          <c:w val="0.926204756482833"/>
          <c:h val="0.0944888908038912"/>
        </c:manualLayout>
      </c:layout>
      <c:overlay val="0"/>
      <c:spPr>
        <a:noFill/>
        <a:ln>
          <a:noFill/>
        </a:ln>
        <a:effectLst/>
      </c:spPr>
      <c:txPr>
        <a:bodyPr rot="0" spcFirstLastPara="1" vertOverflow="ellipsis" vert="horz" wrap="square" anchor="ctr" anchorCtr="1"/>
        <a:lstStyle/>
        <a:p>
          <a:pPr>
            <a:defRPr lang="zh-CN" sz="11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sz="1050"/>
      </a:pP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solidFill>
              <a:srgbClr val="B5BBD6"/>
            </a:solidFill>
          </c:spPr>
          <c:explosion val="0"/>
          <c:dPt>
            <c:idx val="0"/>
            <c:bubble3D val="0"/>
            <c:spPr>
              <a:solidFill>
                <a:schemeClr val="accent1">
                  <a:lumMod val="40000"/>
                  <a:lumOff val="60000"/>
                </a:schemeClr>
              </a:solidFill>
              <a:ln w="19050">
                <a:solidFill>
                  <a:schemeClr val="lt1"/>
                </a:solidFill>
              </a:ln>
              <a:effectLst/>
            </c:spPr>
          </c:dPt>
          <c:dPt>
            <c:idx val="1"/>
            <c:bubble3D val="0"/>
            <c:spPr>
              <a:solidFill>
                <a:srgbClr val="AC86CF"/>
              </a:solidFill>
              <a:ln w="19050">
                <a:solidFill>
                  <a:schemeClr val="lt1"/>
                </a:solidFill>
              </a:ln>
              <a:effectLst/>
            </c:spPr>
          </c:dPt>
          <c:dLbls>
            <c:dLbl>
              <c:idx val="0"/>
              <c:layout>
                <c:manualLayout>
                  <c:x val="-0.0139494792514525"/>
                  <c:y val="-0.291702606717579"/>
                </c:manualLayout>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kumimoji="1" lang="en-US" altLang="zh-HK" sz="1050" b="1" i="0" u="none" strike="noStrike" kern="1200" baseline="0">
                      <a:solidFill>
                        <a:schemeClr val="tx1"/>
                      </a:solidFill>
                      <a:latin typeface="Arial" panose="020B0604020202020204" pitchFamily="34" charset="0"/>
                      <a:ea typeface="+mj-ea"/>
                      <a:cs typeface="+mn-cs"/>
                    </a:defRPr>
                  </a:pPr>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724459429864369"/>
                  <c:y val="0.224777512128316"/>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kumimoji="1" lang="en-US" altLang="zh-HK" sz="1050" b="1" i="0" u="none" strike="noStrike" kern="1200" baseline="0">
                    <a:solidFill>
                      <a:schemeClr val="bg1"/>
                    </a:solidFill>
                    <a:latin typeface="Arial" panose="020B0604020202020204" pitchFamily="34" charset="0"/>
                    <a:ea typeface="+mj-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Boqii Mall</c:v>
                </c:pt>
                <c:pt idx="1">
                  <c:v>3rd Party Channels</c:v>
                </c:pt>
              </c:strCache>
            </c:strRef>
          </c:cat>
          <c:val>
            <c:numRef>
              <c:f>Sheet1!$B$2:$B$3</c:f>
              <c:numCache>
                <c:formatCode>0.0%</c:formatCode>
                <c:ptCount val="2"/>
                <c:pt idx="0">
                  <c:v>0.427</c:v>
                </c:pt>
                <c:pt idx="1">
                  <c:v>0.573</c:v>
                </c:pt>
              </c:numCache>
            </c:numRef>
          </c:val>
        </c:ser>
        <c:dLbls>
          <c:showLegendKey val="0"/>
          <c:showVal val="1"/>
          <c:showCatName val="0"/>
          <c:showSerName val="0"/>
          <c:showPercent val="0"/>
          <c:showBubbleSize val="0"/>
          <c:showLeaderLines val="1"/>
        </c:dLbls>
        <c:firstSliceAng val="88"/>
      </c:pieChart>
      <c:spPr>
        <a:noFill/>
        <a:ln>
          <a:noFill/>
        </a:ln>
        <a:effectLst/>
      </c:spPr>
    </c:plotArea>
    <c:plotVisOnly val="1"/>
    <c:dispBlanksAs val="gap"/>
    <c:showDLblsOverMax val="0"/>
  </c:chart>
  <c:spPr>
    <a:noFill/>
    <a:ln>
      <a:noFill/>
    </a:ln>
    <a:effectLst/>
  </c:spPr>
  <c:txPr>
    <a:bodyPr/>
    <a:lstStyle/>
    <a:p>
      <a:pPr>
        <a:defRPr lang="zh-CN" sz="1050"/>
      </a:pP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2759760040034"/>
          <c:y val="0.116102535057714"/>
          <c:w val="0.934480479919932"/>
          <c:h val="0.809690915534715"/>
        </c:manualLayout>
      </c:layout>
      <c:lineChart>
        <c:grouping val="standard"/>
        <c:varyColors val="0"/>
        <c:ser>
          <c:idx val="0"/>
          <c:order val="0"/>
          <c:tx>
            <c:strRef>
              <c:f>Sheet1!$B$1</c:f>
              <c:strCache>
                <c:ptCount val="1"/>
                <c:pt idx="0">
                  <c:v>Margin</c:v>
                </c:pt>
              </c:strCache>
            </c:strRef>
          </c:tx>
          <c:spPr>
            <a:ln w="22225" cap="rnd" cmpd="sng" algn="ctr">
              <a:solidFill>
                <a:schemeClr val="accent2"/>
              </a:solidFill>
              <a:round/>
            </a:ln>
            <a:effectLst/>
          </c:spPr>
          <c:marker>
            <c:symbol val="square"/>
            <c:size val="9"/>
            <c:spPr>
              <a:solidFill>
                <a:schemeClr val="accent1"/>
              </a:solidFill>
              <a:ln w="9525" cap="flat" cmpd="sng" algn="ctr">
                <a:solidFill>
                  <a:schemeClr val="accent2"/>
                </a:solidFill>
                <a:round/>
              </a:ln>
              <a:effectLst/>
            </c:spPr>
          </c:marker>
          <c:dLbls>
            <c:dLbl>
              <c:idx val="0"/>
              <c:layout>
                <c:manualLayout>
                  <c:x val="-0.0986962225206114"/>
                  <c:y val="-0.0563772309768622"/>
                </c:manualLayout>
              </c:layout>
              <c:tx>
                <c:rich>
                  <a:bodyPr rot="0" spcFirstLastPara="1" vertOverflow="ellipsis" vert="horz" wrap="square" lIns="38100" tIns="19050" rIns="38100" bIns="19050" anchor="ctr" anchorCtr="1"/>
                  <a:lstStyle/>
                  <a:p>
                    <a:pPr>
                      <a:defRPr lang="zh-CN" sz="1195" b="1" i="0" u="none" strike="noStrike" kern="1200" baseline="0">
                        <a:solidFill>
                          <a:schemeClr val="tx1"/>
                        </a:solidFill>
                        <a:latin typeface="Arial" panose="020B0604020202020204" pitchFamily="34" charset="0"/>
                        <a:ea typeface="+mn-ea"/>
                        <a:cs typeface="Arial" panose="020B0604020202020204" pitchFamily="34" charset="0"/>
                      </a:defRPr>
                    </a:pPr>
                    <a:r>
                      <a:rPr lang="en-US" altLang="zh-CN"/>
                      <a:t>18.6%</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0763070253153"/>
                  <c:y val="-0.0509771130672011"/>
                </c:manualLayout>
              </c:layout>
              <c:tx>
                <c:rich>
                  <a:bodyPr rot="0" spcFirstLastPara="1" vertOverflow="ellipsis" vert="horz" wrap="square" lIns="38100" tIns="19050" rIns="38100" bIns="19050" anchor="ctr" anchorCtr="1"/>
                  <a:lstStyle/>
                  <a:p>
                    <a:pPr>
                      <a:defRPr lang="zh-CN" sz="1195" b="1" i="0" u="none" strike="noStrike" kern="1200" baseline="0">
                        <a:solidFill>
                          <a:schemeClr val="tx1"/>
                        </a:solidFill>
                        <a:latin typeface="Arial" panose="020B0604020202020204" pitchFamily="34" charset="0"/>
                        <a:ea typeface="+mn-ea"/>
                        <a:cs typeface="Arial" panose="020B0604020202020204" pitchFamily="34" charset="0"/>
                      </a:defRPr>
                    </a:pPr>
                    <a:r>
                      <a:rPr lang="en-US" altLang="zh-CN"/>
                      <a:t>21.0%</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195" b="1" i="0" u="none" strike="noStrike" kern="1200" baseline="0">
                    <a:solidFill>
                      <a:schemeClr val="tx1"/>
                    </a:solidFill>
                    <a:latin typeface="Arial" panose="020B0604020202020204" pitchFamily="34" charset="0"/>
                    <a:ea typeface="+mn-ea"/>
                    <a:cs typeface="Arial" panose="020B0604020202020204" pitchFamily="34" charset="0"/>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a:solidFill>
                        <a:schemeClr val="dk1">
                          <a:lumMod val="35000"/>
                          <a:lumOff val="65000"/>
                        </a:schemeClr>
                      </a:solidFill>
                    </a:ln>
                    <a:effectLst/>
                  </c:spPr>
                </c15:leaderLines>
              </c:ext>
            </c:extLst>
          </c:dLbls>
          <c:cat>
            <c:strRef>
              <c:f>Sheet1!$A$2:$A$3</c:f>
              <c:strCache>
                <c:ptCount val="2"/>
                <c:pt idx="0">
                  <c:v>FY2022</c:v>
                </c:pt>
                <c:pt idx="1">
                  <c:v>FY2023</c:v>
                </c:pt>
              </c:strCache>
            </c:strRef>
          </c:cat>
          <c:val>
            <c:numRef>
              <c:f>Sheet1!$B$2:$B$3</c:f>
              <c:numCache>
                <c:formatCode>0.0%</c:formatCode>
                <c:ptCount val="2"/>
                <c:pt idx="0">
                  <c:v>0.205</c:v>
                </c:pt>
                <c:pt idx="1">
                  <c:v>0.205</c:v>
                </c:pt>
              </c:numCache>
            </c:numRef>
          </c:val>
          <c:smooth val="0"/>
        </c:ser>
        <c:dLbls>
          <c:showLegendKey val="0"/>
          <c:showVal val="0"/>
          <c:showCatName val="0"/>
          <c:showSerName val="0"/>
          <c:showPercent val="0"/>
          <c:showBubbleSize val="0"/>
        </c:dLbls>
        <c:marker val="1"/>
        <c:smooth val="0"/>
        <c:axId val="127827968"/>
        <c:axId val="165791424"/>
      </c:lineChart>
      <c:catAx>
        <c:axId val="127827968"/>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zh-CN" sz="1050" b="0" i="0" u="none" strike="noStrike" kern="1200" spc="20" baseline="0">
                <a:solidFill>
                  <a:schemeClr val="bg1">
                    <a:lumMod val="50000"/>
                  </a:schemeClr>
                </a:solidFill>
                <a:latin typeface="+mn-lt"/>
                <a:ea typeface="+mn-ea"/>
                <a:cs typeface="+mn-cs"/>
              </a:defRPr>
            </a:pPr>
          </a:p>
        </c:txPr>
        <c:crossAx val="165791424"/>
        <c:crosses val="autoZero"/>
        <c:auto val="0"/>
        <c:lblAlgn val="ctr"/>
        <c:lblOffset val="100"/>
        <c:noMultiLvlLbl val="0"/>
      </c:catAx>
      <c:valAx>
        <c:axId val="165791424"/>
        <c:scaling>
          <c:orientation val="minMax"/>
          <c:max val="0.15"/>
          <c:min val="0"/>
        </c:scaling>
        <c:delete val="1"/>
        <c:axPos val="l"/>
        <c:numFmt formatCode="0.0%" sourceLinked="1"/>
        <c:majorTickMark val="out"/>
        <c:minorTickMark val="none"/>
        <c:tickLblPos val="nextTo"/>
        <c:txPr>
          <a:bodyPr rot="-60000000" spcFirstLastPara="0" vertOverflow="ellipsis" vert="horz" wrap="square" anchor="ctr" anchorCtr="1"/>
          <a:lstStyle/>
          <a:p>
            <a:pPr>
              <a:defRPr lang="zh-CN" sz="1195" b="0" i="0" u="none" strike="noStrike" kern="1200" spc="20" baseline="0">
                <a:solidFill>
                  <a:schemeClr val="dk1">
                    <a:lumMod val="65000"/>
                    <a:lumOff val="35000"/>
                  </a:schemeClr>
                </a:solidFill>
                <a:latin typeface="+mn-lt"/>
                <a:ea typeface="+mn-ea"/>
                <a:cs typeface="+mn-cs"/>
              </a:defRPr>
            </a:pPr>
          </a:p>
        </c:txPr>
        <c:crossAx val="127827968"/>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77600103672494"/>
          <c:y val="0.09280191109845"/>
          <c:w val="0.957940979518323"/>
          <c:h val="0.823025628589882"/>
        </c:manualLayout>
      </c:layout>
      <c:barChart>
        <c:barDir val="col"/>
        <c:grouping val="stacked"/>
        <c:varyColors val="0"/>
        <c:ser>
          <c:idx val="0"/>
          <c:order val="0"/>
          <c:tx>
            <c:strRef>
              <c:f>Sheet1!$B$1</c:f>
              <c:strCache>
                <c:ptCount val="1"/>
                <c:pt idx="0">
                  <c:v>Sales &amp; Marketing </c:v>
                </c:pt>
              </c:strCache>
            </c:strRef>
          </c:tx>
          <c:spPr>
            <a:pattFill prst="dkUpDiag">
              <a:fgClr>
                <a:srgbClr val="269DD8"/>
              </a:fgClr>
              <a:bgClr>
                <a:schemeClr val="bg1"/>
              </a:bgClr>
            </a:pattFill>
            <a:ln w="9525" cap="flat" cmpd="sng" algn="ctr">
              <a:noFill/>
              <a:round/>
            </a:ln>
            <a:effectLst>
              <a:outerShdw blurRad="40000" dist="20000" dir="5400000" rotWithShape="0">
                <a:srgbClr val="000000">
                  <a:alpha val="38000"/>
                </a:srgbClr>
              </a:outerShdw>
            </a:effectLst>
          </c:spPr>
          <c:invertIfNegative val="0"/>
          <c:dLbls>
            <c:delete val="1"/>
          </c:dLbls>
          <c:cat>
            <c:numRef>
              <c:f>Sheet1!$A$2:$A$7</c:f>
              <c:numCache>
                <c:ptCount val="0"/>
              </c:numCache>
            </c:numRef>
          </c:cat>
          <c:val>
            <c:numRef>
              <c:f>Sheet1!$B$2:$B$7</c:f>
            </c:numRef>
          </c:val>
        </c:ser>
        <c:ser>
          <c:idx val="1"/>
          <c:order val="1"/>
          <c:tx>
            <c:strRef>
              <c:f>Sheet1!$C$1</c:f>
              <c:strCache>
                <c:ptCount val="1"/>
                <c:pt idx="0">
                  <c:v>General &amp; Administrative </c:v>
                </c:pt>
              </c:strCache>
            </c:strRef>
          </c:tx>
          <c:spPr>
            <a:solidFill>
              <a:srgbClr val="269DD8"/>
            </a:solidFill>
            <a:ln w="9525" cap="flat" cmpd="sng" algn="ctr">
              <a:noFill/>
              <a:round/>
            </a:ln>
            <a:effectLst>
              <a:outerShdw blurRad="40000" dist="20000" dir="5400000" rotWithShape="0">
                <a:srgbClr val="000000">
                  <a:alpha val="38000"/>
                </a:srgbClr>
              </a:outerShdw>
            </a:effectLst>
          </c:spPr>
          <c:invertIfNegative val="0"/>
          <c:dLbls>
            <c:delete val="1"/>
          </c:dLbls>
          <c:cat>
            <c:numRef>
              <c:f>Sheet1!$A$2:$A$7</c:f>
              <c:numCache>
                <c:ptCount val="0"/>
              </c:numCache>
            </c:numRef>
          </c:cat>
          <c:val>
            <c:numRef>
              <c:f>Sheet1!$C$2:$C$7</c:f>
            </c:numRef>
          </c:val>
        </c:ser>
        <c:dLbls>
          <c:showLegendKey val="0"/>
          <c:showVal val="0"/>
          <c:showCatName val="0"/>
          <c:showSerName val="0"/>
          <c:showPercent val="0"/>
          <c:showBubbleSize val="0"/>
        </c:dLbls>
        <c:gapWidth val="150"/>
        <c:overlap val="100"/>
        <c:axId val="127830016"/>
        <c:axId val="165794880"/>
      </c:barChart>
      <c:lineChart>
        <c:grouping val="standard"/>
        <c:varyColors val="0"/>
        <c:ser>
          <c:idx val="2"/>
          <c:order val="2"/>
          <c:tx>
            <c:strRef>
              <c:f>Sheet1!$D$1</c:f>
              <c:strCache>
                <c:ptCount val="1"/>
                <c:pt idx="0">
                  <c:v>列1</c:v>
                </c:pt>
              </c:strCache>
            </c:strRef>
          </c:tx>
          <c:spPr>
            <a:ln w="22225" cap="sq" cmpd="sng" algn="ctr">
              <a:solidFill>
                <a:srgbClr val="8A87CF"/>
              </a:solidFill>
              <a:bevel/>
              <a:headEnd type="diamond"/>
              <a:tailEnd type="diamond"/>
            </a:ln>
            <a:effectLst/>
          </c:spPr>
          <c:marker>
            <c:symbol val="square"/>
            <c:size val="9"/>
            <c:spPr>
              <a:solidFill>
                <a:srgbClr val="8A87CF"/>
              </a:solidFill>
              <a:ln w="9525" cap="flat" cmpd="sng" algn="ctr">
                <a:solidFill>
                  <a:srgbClr val="8A87CF"/>
                </a:solidFill>
                <a:round/>
                <a:headEnd type="diamond"/>
                <a:tailEnd type="diamond"/>
              </a:ln>
              <a:effectLst/>
            </c:spPr>
          </c:marker>
          <c:dLbls>
            <c:dLbl>
              <c:idx val="1"/>
              <c:layout/>
              <c:tx>
                <c:rich>
                  <a:bodyPr rot="0" spcFirstLastPara="1" vertOverflow="ellipsis" vert="horz" wrap="square" lIns="38100" tIns="19050" rIns="38100" bIns="19050" anchor="ctr" anchorCtr="1"/>
                  <a:lstStyle/>
                  <a:p>
                    <a:pPr>
                      <a:defRPr lang="zh-CN" sz="1195" b="1" i="0" u="none" strike="noStrike" kern="1200" baseline="0">
                        <a:solidFill>
                          <a:schemeClr val="tx1">
                            <a:lumMod val="50000"/>
                          </a:schemeClr>
                        </a:solidFill>
                        <a:latin typeface="+mn-lt"/>
                        <a:ea typeface="+mn-ea"/>
                        <a:cs typeface="+mn-cs"/>
                      </a:defRPr>
                    </a:pPr>
                    <a:r>
                      <a:rPr lang="en-US"/>
                      <a:t>21.4%</a:t>
                    </a:r>
                    <a:endParaRPr lang="en-US"/>
                  </a:p>
                </c:rich>
              </c:tx>
              <c:dLblPos val="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195" b="1" i="0" u="none" strike="noStrike" kern="1200" baseline="0">
                    <a:solidFill>
                      <a:schemeClr val="tx1">
                        <a:lumMod val="50000"/>
                      </a:schemeClr>
                    </a:solidFill>
                    <a:latin typeface="+mn-lt"/>
                    <a:ea typeface="+mn-ea"/>
                    <a:cs typeface="+mn-cs"/>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strRef>
              <c:f>Sheet1!$A$2:$A$7</c:f>
              <c:strCache>
                <c:ptCount val="2"/>
                <c:pt idx="0">
                  <c:v>FY2022</c:v>
                </c:pt>
                <c:pt idx="1">
                  <c:v>FY2023</c:v>
                </c:pt>
              </c:strCache>
            </c:strRef>
          </c:cat>
          <c:val>
            <c:numRef>
              <c:f>Sheet1!$D$2:$D$7</c:f>
              <c:numCache>
                <c:formatCode>0.0%</c:formatCode>
                <c:ptCount val="2"/>
                <c:pt idx="0">
                  <c:v>0.205</c:v>
                </c:pt>
                <c:pt idx="1">
                  <c:v>0.214</c:v>
                </c:pt>
              </c:numCache>
            </c:numRef>
          </c:val>
          <c:smooth val="0"/>
        </c:ser>
        <c:dLbls>
          <c:showLegendKey val="0"/>
          <c:showVal val="0"/>
          <c:showCatName val="0"/>
          <c:showSerName val="0"/>
          <c:showPercent val="0"/>
          <c:showBubbleSize val="0"/>
        </c:dLbls>
        <c:marker val="1"/>
        <c:smooth val="0"/>
        <c:axId val="1554545087"/>
        <c:axId val="1554540927"/>
      </c:lineChart>
      <c:catAx>
        <c:axId val="127830016"/>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spc="20" baseline="0">
                <a:solidFill>
                  <a:schemeClr val="dk1">
                    <a:lumMod val="65000"/>
                    <a:lumOff val="35000"/>
                  </a:schemeClr>
                </a:solidFill>
                <a:latin typeface="+mn-lt"/>
                <a:ea typeface="+mn-ea"/>
                <a:cs typeface="+mn-cs"/>
              </a:defRPr>
            </a:pPr>
          </a:p>
        </c:txPr>
        <c:crossAx val="165794880"/>
        <c:crosses val="autoZero"/>
        <c:auto val="1"/>
        <c:lblAlgn val="ctr"/>
        <c:lblOffset val="100"/>
        <c:noMultiLvlLbl val="0"/>
      </c:catAx>
      <c:valAx>
        <c:axId val="165794880"/>
        <c:scaling>
          <c:orientation val="minMax"/>
          <c:max val="0.25"/>
          <c:min val="0.125"/>
        </c:scaling>
        <c:delete val="1"/>
        <c:axPos val="l"/>
        <c:numFmt formatCode="0.0%" sourceLinked="1"/>
        <c:majorTickMark val="out"/>
        <c:minorTickMark val="none"/>
        <c:tickLblPos val="nextTo"/>
        <c:txPr>
          <a:bodyPr rot="-60000000" spcFirstLastPara="0" vertOverflow="ellipsis" vert="horz" wrap="square" anchor="ctr" anchorCtr="1"/>
          <a:lstStyle/>
          <a:p>
            <a:pPr>
              <a:defRPr lang="zh-CN" sz="1195" b="0" i="0" u="none" strike="noStrike" kern="1200" spc="20" baseline="0">
                <a:solidFill>
                  <a:schemeClr val="dk1">
                    <a:lumMod val="65000"/>
                    <a:lumOff val="35000"/>
                  </a:schemeClr>
                </a:solidFill>
                <a:latin typeface="+mn-lt"/>
                <a:ea typeface="+mn-ea"/>
                <a:cs typeface="+mn-cs"/>
              </a:defRPr>
            </a:pPr>
          </a:p>
        </c:txPr>
        <c:crossAx val="127830016"/>
        <c:crosses val="autoZero"/>
        <c:crossBetween val="between"/>
        <c:majorUnit val="0.3"/>
      </c:valAx>
      <c:catAx>
        <c:axId val="1554545087"/>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1195" b="0" i="0" u="none" strike="noStrike" kern="1200" spc="20" baseline="0">
                <a:solidFill>
                  <a:schemeClr val="dk1">
                    <a:lumMod val="65000"/>
                    <a:lumOff val="35000"/>
                  </a:schemeClr>
                </a:solidFill>
                <a:latin typeface="+mn-lt"/>
                <a:ea typeface="+mn-ea"/>
                <a:cs typeface="+mn-cs"/>
              </a:defRPr>
            </a:pPr>
          </a:p>
        </c:txPr>
        <c:crossAx val="1554540927"/>
        <c:crosses val="autoZero"/>
        <c:auto val="1"/>
        <c:lblAlgn val="ctr"/>
        <c:lblOffset val="100"/>
        <c:noMultiLvlLbl val="0"/>
      </c:catAx>
      <c:valAx>
        <c:axId val="1554540927"/>
        <c:scaling>
          <c:orientation val="minMax"/>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lang="zh-CN" sz="1195" b="0" i="0" u="none" strike="noStrike" kern="1200" spc="20" baseline="0">
                <a:solidFill>
                  <a:schemeClr val="dk1">
                    <a:lumMod val="65000"/>
                    <a:lumOff val="35000"/>
                  </a:schemeClr>
                </a:solidFill>
                <a:latin typeface="+mn-lt"/>
                <a:ea typeface="+mn-ea"/>
                <a:cs typeface="+mn-cs"/>
              </a:defRPr>
            </a:pPr>
          </a:p>
        </c:txPr>
        <c:crossAx val="1554545087"/>
        <c:crosses val="max"/>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2759760040034"/>
          <c:y val="0.197630522160338"/>
          <c:w val="0.934480479919932"/>
          <c:h val="0.661821180945877"/>
        </c:manualLayout>
      </c:layout>
      <c:barChart>
        <c:barDir val="col"/>
        <c:grouping val="stacked"/>
        <c:varyColors val="0"/>
        <c:ser>
          <c:idx val="0"/>
          <c:order val="0"/>
          <c:tx>
            <c:strRef>
              <c:f>Sheet1!$B$1</c:f>
              <c:strCache>
                <c:ptCount val="1"/>
                <c:pt idx="0">
                  <c:v>Sales &amp; Marketing </c:v>
                </c:pt>
              </c:strCache>
            </c:strRef>
          </c:tx>
          <c:spPr>
            <a:solidFill>
              <a:srgbClr val="B5BBD6"/>
            </a:solidFill>
            <a:ln w="9525" cap="flat" cmpd="sng" algn="ctr">
              <a:noFill/>
              <a:round/>
            </a:ln>
            <a:effectLst>
              <a:outerShdw blurRad="40000" dist="20000" dir="5400000" rotWithShape="0">
                <a:srgbClr val="000000">
                  <a:alpha val="38000"/>
                </a:srgbClr>
              </a:outerShdw>
            </a:effectLst>
          </c:spPr>
          <c:invertIfNegative val="0"/>
          <c:dPt>
            <c:idx val="1"/>
            <c:invertIfNegative val="0"/>
            <c:bubble3D val="0"/>
            <c:spPr>
              <a:solidFill>
                <a:srgbClr val="AC86CF"/>
              </a:solidFill>
              <a:ln w="9525" cap="flat" cmpd="sng" algn="ctr">
                <a:noFill/>
                <a:round/>
              </a:ln>
              <a:effectLst>
                <a:outerShdw blurRad="40000" dist="20000" dir="5400000" rotWithShape="0">
                  <a:srgbClr val="000000">
                    <a:alpha val="38000"/>
                  </a:srgbClr>
                </a:outerShdw>
              </a:effectLst>
            </c:spPr>
          </c:dPt>
          <c:dLbls>
            <c:dLbl>
              <c:idx val="0"/>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bg1"/>
                      </a:solidFill>
                      <a:latin typeface="+mn-lt"/>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lstStyle/>
                  <a:p>
                    <a:pPr>
                      <a:defRPr lang="zh-CN" sz="800" b="1" i="0" u="none" strike="noStrike" kern="1200" baseline="0">
                        <a:solidFill>
                          <a:schemeClr val="bg1"/>
                        </a:solidFill>
                        <a:latin typeface="+mn-lt"/>
                        <a:ea typeface="+mn-ea"/>
                        <a:cs typeface="+mn-cs"/>
                      </a:defRPr>
                    </a:pPr>
                    <a:r>
                      <a:rPr lang="en-US" b="1"/>
                      <a:t>124.0</a:t>
                    </a:r>
                    <a:endParaRPr lang="en-US" b="1"/>
                  </a:p>
                </c:rich>
              </c:tx>
              <c:spPr>
                <a:noFill/>
                <a:ln>
                  <a:noFill/>
                </a:ln>
                <a:effectLst/>
              </c:spPr>
              <c:txPr>
                <a:bodyPr rot="0" spcFirstLastPara="1" vertOverflow="ellipsis" vert="horz" wrap="square" lIns="38100" tIns="19050" rIns="38100" bIns="19050" anchor="ctr" anchorCtr="1"/>
                <a:lstStyle/>
                <a:p>
                  <a:pPr>
                    <a:defRPr lang="zh-CN" sz="800" b="1" i="0" u="none" strike="noStrike" kern="1200" baseline="0">
                      <a:solidFill>
                        <a:schemeClr val="bg1"/>
                      </a:solidFill>
                      <a:latin typeface="+mn-lt"/>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000" b="1" i="0" u="none" strike="noStrike" kern="1200" baseline="0">
                    <a:solidFill>
                      <a:schemeClr val="bg1"/>
                    </a:solidFill>
                    <a:latin typeface="+mn-lt"/>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strRef>
              <c:f>Sheet1!$A$2:$A$3</c:f>
              <c:strCache>
                <c:ptCount val="2"/>
                <c:pt idx="0">
                  <c:v>FY2022</c:v>
                </c:pt>
                <c:pt idx="1">
                  <c:v>FY2023</c:v>
                </c:pt>
              </c:strCache>
            </c:strRef>
          </c:cat>
          <c:val>
            <c:numRef>
              <c:f>Sheet1!$B$2:$B$3</c:f>
              <c:numCache>
                <c:formatCode>0.0</c:formatCode>
                <c:ptCount val="2"/>
                <c:pt idx="0">
                  <c:v>171</c:v>
                </c:pt>
                <c:pt idx="1">
                  <c:v>124</c:v>
                </c:pt>
              </c:numCache>
            </c:numRef>
          </c:val>
        </c:ser>
        <c:ser>
          <c:idx val="1"/>
          <c:order val="1"/>
          <c:tx>
            <c:strRef>
              <c:f>Sheet1!$C$1</c:f>
              <c:strCache>
                <c:ptCount val="1"/>
                <c:pt idx="0">
                  <c:v>General &amp; Administrative </c:v>
                </c:pt>
              </c:strCache>
            </c:strRef>
          </c:tx>
          <c:spPr>
            <a:solidFill>
              <a:srgbClr val="DECEE8"/>
            </a:solidFill>
            <a:ln w="9525" cap="flat" cmpd="sng" algn="ctr">
              <a:noFill/>
              <a:round/>
            </a:ln>
            <a:effectLst>
              <a:outerShdw blurRad="40000" dist="20000" dir="5400000" rotWithShape="0">
                <a:srgbClr val="000000">
                  <a:alpha val="38000"/>
                </a:srgbClr>
              </a:outerShdw>
            </a:effectLst>
          </c:spPr>
          <c:invertIfNegative val="0"/>
          <c:dPt>
            <c:idx val="0"/>
            <c:invertIfNegative val="0"/>
            <c:bubble3D val="0"/>
            <c:spPr>
              <a:solidFill>
                <a:srgbClr val="DEE3EB"/>
              </a:solidFill>
              <a:ln w="9525" cap="flat" cmpd="sng" algn="ctr">
                <a:noFill/>
                <a:round/>
              </a:ln>
              <a:effectLst>
                <a:outerShdw blurRad="40000" dist="20000" dir="5400000" rotWithShape="0">
                  <a:srgbClr val="000000">
                    <a:alpha val="38000"/>
                  </a:srgbClr>
                </a:outerShdw>
              </a:effectLst>
            </c:spPr>
          </c:dPt>
          <c:dPt>
            <c:idx val="1"/>
            <c:invertIfNegative val="0"/>
            <c:bubble3D val="0"/>
            <c:spPr>
              <a:solidFill>
                <a:srgbClr val="DECEE8"/>
              </a:solidFill>
              <a:ln w="9525" cap="flat" cmpd="sng" algn="ctr">
                <a:noFill/>
                <a:round/>
              </a:ln>
              <a:effectLst>
                <a:outerShdw blurRad="40000" dist="20000" dir="5400000" rotWithShape="0">
                  <a:srgbClr val="000000">
                    <a:alpha val="38000"/>
                  </a:srgbClr>
                </a:outerShdw>
              </a:effectLst>
            </c:spPr>
          </c:dPt>
          <c:dLbls>
            <c:dLbl>
              <c:idx val="0"/>
              <c:layout/>
              <c:tx>
                <c:rich>
                  <a:bodyPr rot="0" spcFirstLastPara="1" vertOverflow="ellipsis" vert="horz" wrap="square" lIns="38100" tIns="19050" rIns="38100" bIns="19050" anchor="ctr" anchorCtr="1"/>
                  <a:lstStyle/>
                  <a:p>
                    <a:fld id="{99082878-6cf0-455e-98ab-01e091353a88}" type="VALUE">
                      <a:t>[VALUE]</a:t>
                    </a:fld>
                  </a:p>
                </c:rich>
              </c:tx>
              <c:dLblPos val="ctr"/>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spAutoFit/>
                  </a:bodyPr>
                  <a:lstStyle/>
                  <a:p>
                    <a:pPr>
                      <a:defRPr lang="zh-CN" sz="1000" b="1" i="0" u="none" strike="noStrike" kern="1200" baseline="0">
                        <a:solidFill>
                          <a:schemeClr val="tx1"/>
                        </a:solidFill>
                        <a:latin typeface="+mn-lt"/>
                        <a:ea typeface="+mn-ea"/>
                        <a:cs typeface="+mn-cs"/>
                      </a:defRPr>
                    </a:pPr>
                    <a:r>
                      <a:rPr lang="en-US" b="1">
                        <a:solidFill>
                          <a:schemeClr val="tx1"/>
                        </a:solidFill>
                      </a:rPr>
                      <a:t>46.6</a:t>
                    </a:r>
                    <a:endParaRPr lang="en-US" b="1">
                      <a:solidFill>
                        <a:schemeClr val="tx1"/>
                      </a:solidFill>
                    </a:endParaRPr>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000" b="1" i="0" u="none" strike="noStrike" kern="1200" baseline="0">
                      <a:solidFill>
                        <a:schemeClr val="tx1"/>
                      </a:solidFill>
                      <a:latin typeface="+mn-lt"/>
                      <a:ea typeface="+mn-ea"/>
                      <a:cs typeface="+mn-cs"/>
                    </a:defRPr>
                  </a:pPr>
                </a:p>
              </c:txPr>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tx1"/>
                    </a:solidFill>
                    <a:latin typeface="+mn-lt"/>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strRef>
              <c:f>Sheet1!$A$2:$A$3</c:f>
              <c:strCache>
                <c:ptCount val="2"/>
                <c:pt idx="0">
                  <c:v>FY2022</c:v>
                </c:pt>
                <c:pt idx="1">
                  <c:v>FY2023</c:v>
                </c:pt>
              </c:strCache>
            </c:strRef>
          </c:cat>
          <c:val>
            <c:numRef>
              <c:f>Sheet1!$C$2:$C$3</c:f>
              <c:numCache>
                <c:formatCode>0.0</c:formatCode>
                <c:ptCount val="2"/>
                <c:pt idx="0">
                  <c:v>76.2</c:v>
                </c:pt>
                <c:pt idx="1">
                  <c:v>46.6</c:v>
                </c:pt>
              </c:numCache>
            </c:numRef>
          </c:val>
        </c:ser>
        <c:dLbls>
          <c:showLegendKey val="0"/>
          <c:showVal val="0"/>
          <c:showCatName val="0"/>
          <c:showSerName val="0"/>
          <c:showPercent val="0"/>
          <c:showBubbleSize val="0"/>
        </c:dLbls>
        <c:gapWidth val="150"/>
        <c:overlap val="100"/>
        <c:axId val="127828480"/>
        <c:axId val="165793152"/>
      </c:barChart>
      <c:lineChart>
        <c:grouping val="standard"/>
        <c:varyColors val="0"/>
        <c:ser>
          <c:idx val="2"/>
          <c:order val="2"/>
          <c:tx>
            <c:strRef>
              <c:f>Sheet1!$D$1</c:f>
              <c:strCache>
                <c:ptCount val="1"/>
                <c:pt idx="0">
                  <c:v>列1</c:v>
                </c:pt>
              </c:strCache>
            </c:strRef>
          </c:tx>
          <c:spPr>
            <a:ln w="22225" cap="rnd" cmpd="sng" algn="ctr">
              <a:noFill/>
              <a:round/>
            </a:ln>
            <a:effectLst/>
          </c:spPr>
          <c:marker>
            <c:symbol val="none"/>
          </c:marker>
          <c:dLbls>
            <c:dLbl>
              <c:idx val="1"/>
              <c:layout/>
              <c:tx>
                <c:rich>
                  <a:bodyPr rot="0" spcFirstLastPara="1" vertOverflow="ellipsis" vert="horz" wrap="square" lIns="38100" tIns="19050" rIns="38100" bIns="19050" anchor="ctr" anchorCtr="1"/>
                  <a:lstStyle/>
                  <a:p>
                    <a:pPr>
                      <a:defRPr lang="zh-CN" sz="800" b="1" i="0" u="none" strike="noStrike" kern="1200" baseline="0">
                        <a:solidFill>
                          <a:schemeClr val="tx1"/>
                        </a:solidFill>
                        <a:latin typeface="Arial" panose="020B0604020202020204" pitchFamily="34" charset="0"/>
                        <a:ea typeface="+mn-ea"/>
                        <a:cs typeface="Arial" panose="020B0604020202020204" pitchFamily="34" charset="0"/>
                      </a:defRPr>
                    </a:pPr>
                    <a:r>
                      <a:rPr lang="en-US" altLang="zh-TW"/>
                      <a:t>170.6</a:t>
                    </a:r>
                    <a:endParaRPr lang="en-US" altLang="zh-TW"/>
                  </a:p>
                </c:rich>
              </c:tx>
              <c:spPr>
                <a:noFill/>
                <a:ln>
                  <a:noFill/>
                </a:ln>
                <a:effectLst/>
              </c:spPr>
              <c:txPr>
                <a:bodyPr rot="0" spcFirstLastPara="1" vertOverflow="ellipsis" vert="horz" wrap="square" lIns="38100" tIns="19050" rIns="38100" bIns="19050" anchor="ctr" anchorCtr="1"/>
                <a:lstStyle/>
                <a:p>
                  <a:pPr>
                    <a:defRPr lang="zh-CN" sz="800" b="1" i="0" u="none" strike="noStrike" kern="1200" baseline="0">
                      <a:solidFill>
                        <a:schemeClr val="tx1"/>
                      </a:solidFill>
                      <a:latin typeface="Arial" panose="020B0604020202020204" pitchFamily="34" charset="0"/>
                      <a:ea typeface="+mn-ea"/>
                      <a:cs typeface="Arial" panose="020B0604020202020204" pitchFamily="34" charset="0"/>
                    </a:defRPr>
                  </a:pPr>
                </a:p>
              </c:txPr>
              <c:dLblPos val="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000" b="1" i="0" u="none" strike="noStrike" kern="1200" baseline="0">
                    <a:solidFill>
                      <a:schemeClr val="tx1"/>
                    </a:solidFill>
                    <a:latin typeface="Arial" panose="020B0604020202020204" pitchFamily="34" charset="0"/>
                    <a:ea typeface="+mn-ea"/>
                    <a:cs typeface="Arial" panose="020B0604020202020204" pitchFamily="34" charset="0"/>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strRef>
              <c:f>Sheet1!$A$2:$A$3</c:f>
              <c:strCache>
                <c:ptCount val="2"/>
                <c:pt idx="0">
                  <c:v>FY2022</c:v>
                </c:pt>
                <c:pt idx="1">
                  <c:v>FY2023</c:v>
                </c:pt>
              </c:strCache>
            </c:strRef>
          </c:cat>
          <c:val>
            <c:numRef>
              <c:f>Sheet1!$D$2:$D$3</c:f>
              <c:numCache>
                <c:formatCode>0.0</c:formatCode>
                <c:ptCount val="2"/>
                <c:pt idx="0">
                  <c:v>247.2</c:v>
                </c:pt>
                <c:pt idx="1">
                  <c:v>170.6</c:v>
                </c:pt>
              </c:numCache>
            </c:numRef>
          </c:val>
          <c:smooth val="0"/>
        </c:ser>
        <c:dLbls>
          <c:showLegendKey val="0"/>
          <c:showVal val="0"/>
          <c:showCatName val="0"/>
          <c:showSerName val="0"/>
          <c:showPercent val="0"/>
          <c:showBubbleSize val="0"/>
        </c:dLbls>
        <c:marker val="0"/>
        <c:smooth val="0"/>
        <c:axId val="127828480"/>
        <c:axId val="165793152"/>
      </c:lineChart>
      <c:catAx>
        <c:axId val="12782848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zh-CN" sz="1050" b="0" i="0" u="none" strike="noStrike" kern="1200" spc="20" baseline="0">
                <a:solidFill>
                  <a:schemeClr val="bg1">
                    <a:lumMod val="50000"/>
                  </a:schemeClr>
                </a:solidFill>
                <a:latin typeface="Arial" panose="020B0604020202020204" pitchFamily="34" charset="0"/>
                <a:ea typeface="+mn-ea"/>
                <a:cs typeface="Arial" panose="020B0604020202020204" pitchFamily="34" charset="0"/>
              </a:defRPr>
            </a:pPr>
          </a:p>
        </c:txPr>
        <c:crossAx val="165793152"/>
        <c:crosses val="autoZero"/>
        <c:auto val="1"/>
        <c:lblAlgn val="ctr"/>
        <c:lblOffset val="100"/>
        <c:noMultiLvlLbl val="0"/>
      </c:catAx>
      <c:valAx>
        <c:axId val="165793152"/>
        <c:scaling>
          <c:orientation val="minMax"/>
        </c:scaling>
        <c:delete val="1"/>
        <c:axPos val="l"/>
        <c:numFmt formatCode="0.0" sourceLinked="1"/>
        <c:majorTickMark val="out"/>
        <c:minorTickMark val="none"/>
        <c:tickLblPos val="nextTo"/>
        <c:txPr>
          <a:bodyPr rot="-60000000" spcFirstLastPara="0" vertOverflow="ellipsis" vert="horz" wrap="square" anchor="ctr" anchorCtr="1"/>
          <a:lstStyle/>
          <a:p>
            <a:pPr>
              <a:defRPr lang="zh-CN" sz="800" b="0" i="0" u="none" strike="noStrike" kern="1200" spc="20" baseline="0">
                <a:solidFill>
                  <a:schemeClr val="dk1">
                    <a:lumMod val="65000"/>
                    <a:lumOff val="35000"/>
                  </a:schemeClr>
                </a:solidFill>
                <a:latin typeface="+mn-lt"/>
                <a:ea typeface="+mn-ea"/>
                <a:cs typeface="+mn-cs"/>
              </a:defRPr>
            </a:pPr>
          </a:p>
        </c:txPr>
        <c:crossAx val="12782848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sz="800"/>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Sheet1!$C$1</c:f>
              <c:strCache>
                <c:ptCount val="1"/>
                <c:pt idx="0">
                  <c:v>Private Labels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bg1"/>
                    </a:solidFill>
                    <a:latin typeface="+mn-lt"/>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FY2022</c:v>
                </c:pt>
                <c:pt idx="1">
                  <c:v>FY2023</c:v>
                </c:pt>
              </c:strCache>
            </c:strRef>
          </c:cat>
          <c:val>
            <c:numRef>
              <c:f>Sheet1!$C$2:$C$3</c:f>
              <c:numCache>
                <c:formatCode>General</c:formatCode>
                <c:ptCount val="2"/>
                <c:pt idx="0">
                  <c:v>175.1</c:v>
                </c:pt>
                <c:pt idx="1">
                  <c:v>208.7</c:v>
                </c:pt>
              </c:numCache>
            </c:numRef>
          </c:val>
        </c:ser>
        <c:ser>
          <c:idx val="1"/>
          <c:order val="1"/>
          <c:tx>
            <c:strRef>
              <c:f>Sheet1!$D$1</c:f>
              <c:strCache>
                <c:ptCount val="1"/>
                <c:pt idx="0">
                  <c:v>Other Brands</c:v>
                </c:pt>
              </c:strCache>
            </c:strRef>
          </c:tx>
          <c:spPr>
            <a:solidFill>
              <a:srgbClr val="B5BBD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bg1"/>
                    </a:solidFill>
                    <a:latin typeface="+mn-lt"/>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FY2022</c:v>
                </c:pt>
                <c:pt idx="1">
                  <c:v>FY2023</c:v>
                </c:pt>
              </c:strCache>
            </c:strRef>
          </c:cat>
          <c:val>
            <c:numRef>
              <c:f>Sheet1!$D$2:$D$3</c:f>
              <c:numCache>
                <c:formatCode>#,##0.00</c:formatCode>
                <c:ptCount val="2"/>
                <c:pt idx="0">
                  <c:v>962.2</c:v>
                </c:pt>
                <c:pt idx="1">
                  <c:v>839.8</c:v>
                </c:pt>
              </c:numCache>
            </c:numRef>
          </c:val>
        </c:ser>
        <c:ser>
          <c:idx val="2"/>
          <c:order val="2"/>
          <c:tx>
            <c:strRef>
              <c:f>Sheet1!$B$1</c:f>
              <c:strCache>
                <c:ptCount val="1"/>
                <c:pt idx="0">
                  <c:v>Service Sales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bg1"/>
                    </a:solidFill>
                    <a:latin typeface="+mn-lt"/>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FY2022</c:v>
                </c:pt>
                <c:pt idx="1">
                  <c:v>FY2023</c:v>
                </c:pt>
              </c:strCache>
            </c:strRef>
          </c:cat>
          <c:val>
            <c:numRef>
              <c:f>Sheet1!$B$2:$B$3</c:f>
              <c:numCache>
                <c:formatCode>General</c:formatCode>
                <c:ptCount val="2"/>
                <c:pt idx="0">
                  <c:v>49.1</c:v>
                </c:pt>
                <c:pt idx="1">
                  <c:v>43.6</c:v>
                </c:pt>
              </c:numCache>
            </c:numRef>
          </c:val>
        </c:ser>
        <c:ser>
          <c:idx val="3"/>
          <c:order val="3"/>
          <c:tx>
            <c:strRef>
              <c:f>Sheet1!#REF!</c:f>
              <c:strCache>
                <c:ptCount val="1"/>
                <c:pt idx="0">
                  <c:v>#REF!</c:v>
                </c:pt>
              </c:strCache>
            </c:strRef>
          </c:tx>
          <c:spPr>
            <a:solidFill>
              <a:schemeClr val="accent4"/>
            </a:solidFill>
            <a:ln>
              <a:noFill/>
            </a:ln>
            <a:effectLst/>
          </c:spPr>
          <c:invertIfNegative val="0"/>
          <c:dLbls>
            <c:dLbl>
              <c:idx val="0"/>
              <c:delete val="1"/>
            </c:dLbl>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FY2022</c:v>
                </c:pt>
                <c:pt idx="1">
                  <c:v>FY2023</c:v>
                </c:pt>
              </c:strCache>
            </c:strRef>
          </c:cat>
          <c:val>
            <c:numRef>
              <c:f>Sheet1!#REF!</c:f>
              <c:numCache>
                <c:formatCode>General</c:formatCode>
                <c:ptCount val="1"/>
                <c:pt idx="0">
                  <c:v>1</c:v>
                </c:pt>
              </c:numCache>
            </c:numRef>
          </c:val>
        </c:ser>
        <c:dLbls>
          <c:showLegendKey val="0"/>
          <c:showVal val="1"/>
          <c:showCatName val="0"/>
          <c:showSerName val="0"/>
          <c:showPercent val="0"/>
          <c:showBubbleSize val="0"/>
        </c:dLbls>
        <c:gapWidth val="150"/>
        <c:overlap val="100"/>
        <c:axId val="796219471"/>
        <c:axId val="796218031"/>
      </c:barChart>
      <c:catAx>
        <c:axId val="796219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796218031"/>
        <c:crosses val="autoZero"/>
        <c:auto val="1"/>
        <c:lblAlgn val="ctr"/>
        <c:lblOffset val="100"/>
        <c:noMultiLvlLbl val="0"/>
      </c:catAx>
      <c:valAx>
        <c:axId val="796218031"/>
        <c:scaling>
          <c:orientation val="minMax"/>
          <c:max val="1200"/>
        </c:scaling>
        <c:delete val="0"/>
        <c:axPos val="l"/>
        <c:majorGridlines>
          <c:spPr>
            <a:ln w="9525" cap="flat" cmpd="sng" algn="ctr">
              <a:solidFill>
                <a:schemeClr val="bg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500" b="0" i="0" u="none" strike="noStrike" kern="1200" baseline="0">
                <a:solidFill>
                  <a:schemeClr val="bg1"/>
                </a:solidFill>
                <a:latin typeface="+mn-lt"/>
                <a:ea typeface="+mn-ea"/>
                <a:cs typeface="+mn-cs"/>
              </a:defRPr>
            </a:pPr>
          </a:p>
        </c:txPr>
        <c:crossAx val="796219471"/>
        <c:crosses val="autoZero"/>
        <c:crossBetween val="between"/>
      </c:valAx>
      <c:spPr>
        <a:noFill/>
        <a:ln>
          <a:noFill/>
        </a:ln>
        <a:effectLst/>
      </c:spPr>
    </c:plotArea>
    <c:legend>
      <c:legendPos val="b"/>
      <c:legendEntry>
        <c:idx val="3"/>
        <c:delete val="1"/>
      </c:legendEntry>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77600103672494"/>
          <c:y val="0.09280191109845"/>
          <c:w val="0.957940979518323"/>
          <c:h val="0.823025628589882"/>
        </c:manualLayout>
      </c:layout>
      <c:barChart>
        <c:barDir val="col"/>
        <c:grouping val="stacked"/>
        <c:varyColors val="0"/>
        <c:ser>
          <c:idx val="0"/>
          <c:order val="0"/>
          <c:tx>
            <c:strRef>
              <c:f>Sheet1!$B$1</c:f>
              <c:strCache>
                <c:ptCount val="1"/>
                <c:pt idx="0">
                  <c:v>Sales &amp; Marketing </c:v>
                </c:pt>
              </c:strCache>
            </c:strRef>
          </c:tx>
          <c:spPr>
            <a:pattFill prst="dkUpDiag">
              <a:fgClr>
                <a:srgbClr val="269DD8"/>
              </a:fgClr>
              <a:bgClr>
                <a:schemeClr val="bg1"/>
              </a:bgClr>
            </a:pattFill>
            <a:ln w="9525" cap="flat" cmpd="sng" algn="ctr">
              <a:noFill/>
              <a:round/>
            </a:ln>
            <a:effectLst>
              <a:outerShdw blurRad="40000" dist="20000" dir="5400000" rotWithShape="0">
                <a:srgbClr val="000000">
                  <a:alpha val="38000"/>
                </a:srgbClr>
              </a:outerShdw>
            </a:effectLst>
          </c:spPr>
          <c:invertIfNegative val="0"/>
          <c:dLbls>
            <c:delete val="1"/>
          </c:dLbls>
          <c:cat>
            <c:numRef>
              <c:f>Sheet1!$A$2:$A$7</c:f>
              <c:numCache>
                <c:ptCount val="0"/>
              </c:numCache>
            </c:numRef>
          </c:cat>
          <c:val>
            <c:numRef>
              <c:f>Sheet1!$B$2:$B$7</c:f>
            </c:numRef>
          </c:val>
        </c:ser>
        <c:ser>
          <c:idx val="1"/>
          <c:order val="1"/>
          <c:tx>
            <c:strRef>
              <c:f>Sheet1!$C$1</c:f>
              <c:strCache>
                <c:ptCount val="1"/>
                <c:pt idx="0">
                  <c:v>General &amp; Administrative </c:v>
                </c:pt>
              </c:strCache>
            </c:strRef>
          </c:tx>
          <c:spPr>
            <a:solidFill>
              <a:srgbClr val="269DD8"/>
            </a:solidFill>
            <a:ln w="9525" cap="flat" cmpd="sng" algn="ctr">
              <a:noFill/>
              <a:round/>
            </a:ln>
            <a:effectLst>
              <a:outerShdw blurRad="40000" dist="20000" dir="5400000" rotWithShape="0">
                <a:srgbClr val="000000">
                  <a:alpha val="38000"/>
                </a:srgbClr>
              </a:outerShdw>
            </a:effectLst>
          </c:spPr>
          <c:invertIfNegative val="0"/>
          <c:dLbls>
            <c:delete val="1"/>
          </c:dLbls>
          <c:cat>
            <c:numRef>
              <c:f>Sheet1!$A$2:$A$7</c:f>
              <c:numCache>
                <c:ptCount val="0"/>
              </c:numCache>
            </c:numRef>
          </c:cat>
          <c:val>
            <c:numRef>
              <c:f>Sheet1!$C$2:$C$7</c:f>
            </c:numRef>
          </c:val>
        </c:ser>
        <c:dLbls>
          <c:showLegendKey val="0"/>
          <c:showVal val="0"/>
          <c:showCatName val="0"/>
          <c:showSerName val="0"/>
          <c:showPercent val="0"/>
          <c:showBubbleSize val="0"/>
        </c:dLbls>
        <c:gapWidth val="150"/>
        <c:overlap val="100"/>
        <c:axId val="127830016"/>
        <c:axId val="165794880"/>
      </c:barChart>
      <c:lineChart>
        <c:grouping val="standard"/>
        <c:varyColors val="0"/>
        <c:ser>
          <c:idx val="2"/>
          <c:order val="2"/>
          <c:tx>
            <c:strRef>
              <c:f>Sheet1!$D$1</c:f>
              <c:strCache>
                <c:ptCount val="1"/>
                <c:pt idx="0">
                  <c:v>列1</c:v>
                </c:pt>
              </c:strCache>
            </c:strRef>
          </c:tx>
          <c:spPr>
            <a:ln w="22225" cap="sq" cmpd="sng" algn="ctr">
              <a:solidFill>
                <a:srgbClr val="269DD8"/>
              </a:solidFill>
              <a:bevel/>
              <a:headEnd type="diamond"/>
              <a:tailEnd type="diamond"/>
            </a:ln>
            <a:effectLst/>
          </c:spPr>
          <c:marker>
            <c:symbol val="square"/>
            <c:size val="9"/>
            <c:spPr>
              <a:solidFill>
                <a:srgbClr val="AD84C6"/>
              </a:solidFill>
              <a:ln w="9525" cap="flat" cmpd="sng" algn="ctr">
                <a:solidFill>
                  <a:srgbClr val="F68C5C"/>
                </a:solidFill>
                <a:round/>
                <a:headEnd type="diamond"/>
                <a:tailEnd type="diamond"/>
              </a:ln>
              <a:effectLst/>
            </c:spPr>
          </c:marker>
          <c:dPt>
            <c:idx val="0"/>
            <c:marker>
              <c:symbol val="square"/>
              <c:size val="9"/>
              <c:spPr>
                <a:solidFill>
                  <a:srgbClr val="AD84C6"/>
                </a:solidFill>
                <a:ln w="9525" cap="flat" cmpd="sng" algn="ctr">
                  <a:solidFill>
                    <a:srgbClr val="AD84C6"/>
                  </a:solidFill>
                  <a:round/>
                  <a:headEnd type="diamond"/>
                  <a:tailEnd type="diamond"/>
                </a:ln>
                <a:effectLst/>
              </c:spPr>
            </c:marker>
            <c:bubble3D val="0"/>
            <c:spPr>
              <a:ln w="22225" cap="sq" cmpd="sng" algn="ctr">
                <a:solidFill>
                  <a:srgbClr val="AD84C6"/>
                </a:solidFill>
                <a:bevel/>
                <a:headEnd type="diamond"/>
                <a:tailEnd type="diamond"/>
              </a:ln>
              <a:effectLst/>
            </c:spPr>
          </c:dPt>
          <c:dPt>
            <c:idx val="1"/>
            <c:marker>
              <c:symbol val="square"/>
              <c:size val="9"/>
              <c:spPr>
                <a:solidFill>
                  <a:srgbClr val="AD84C6"/>
                </a:solidFill>
                <a:ln w="9525" cap="flat" cmpd="sng" algn="ctr">
                  <a:solidFill>
                    <a:srgbClr val="AD84C6"/>
                  </a:solidFill>
                  <a:round/>
                  <a:headEnd type="diamond"/>
                  <a:tailEnd type="diamond"/>
                </a:ln>
                <a:effectLst/>
              </c:spPr>
            </c:marker>
            <c:bubble3D val="0"/>
            <c:spPr>
              <a:ln w="22225" cap="sq" cmpd="sng" algn="ctr">
                <a:solidFill>
                  <a:srgbClr val="AD84C6"/>
                </a:solidFill>
                <a:bevel/>
                <a:headEnd type="diamond"/>
                <a:tailEnd type="diamond"/>
              </a:ln>
              <a:effectLst/>
            </c:spPr>
          </c:dPt>
          <c:dLbls>
            <c:dLbl>
              <c:idx val="1"/>
              <c:layout/>
              <c:tx>
                <c:rich>
                  <a:bodyPr rot="0" spcFirstLastPara="1" vertOverflow="ellipsis" vert="horz" wrap="square" lIns="38100" tIns="19050" rIns="38100" bIns="19050" anchor="ctr" anchorCtr="1"/>
                  <a:lstStyle/>
                  <a:p>
                    <a:pPr>
                      <a:defRPr lang="zh-CN" sz="1195" b="1" i="0" u="none" strike="noStrike" kern="1200" baseline="0">
                        <a:solidFill>
                          <a:schemeClr val="tx1">
                            <a:lumMod val="50000"/>
                          </a:schemeClr>
                        </a:solidFill>
                        <a:latin typeface="+mn-lt"/>
                        <a:ea typeface="+mn-ea"/>
                        <a:cs typeface="+mn-cs"/>
                      </a:defRPr>
                    </a:pPr>
                    <a:r>
                      <a:rPr lang="en-US"/>
                      <a:t>15.6%</a:t>
                    </a:r>
                    <a:endParaRPr lang="en-US"/>
                  </a:p>
                </c:rich>
              </c:tx>
              <c:dLblPos val="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195" b="1" i="0" u="none" strike="noStrike" kern="1200" baseline="0">
                    <a:solidFill>
                      <a:schemeClr val="tx1">
                        <a:lumMod val="50000"/>
                      </a:schemeClr>
                    </a:solidFill>
                    <a:latin typeface="+mn-lt"/>
                    <a:ea typeface="+mn-ea"/>
                    <a:cs typeface="+mn-cs"/>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strRef>
              <c:f>Sheet1!$A$2:$A$7</c:f>
              <c:strCache>
                <c:ptCount val="2"/>
                <c:pt idx="0">
                  <c:v>FY22</c:v>
                </c:pt>
                <c:pt idx="1">
                  <c:v>FY23</c:v>
                </c:pt>
              </c:strCache>
            </c:strRef>
          </c:cat>
          <c:val>
            <c:numRef>
              <c:f>Sheet1!$D$2:$D$7</c:f>
              <c:numCache>
                <c:formatCode>0.0%</c:formatCode>
                <c:ptCount val="2"/>
                <c:pt idx="0">
                  <c:v>0.208</c:v>
                </c:pt>
                <c:pt idx="1">
                  <c:v>0.157</c:v>
                </c:pt>
              </c:numCache>
            </c:numRef>
          </c:val>
          <c:smooth val="0"/>
        </c:ser>
        <c:dLbls>
          <c:showLegendKey val="0"/>
          <c:showVal val="0"/>
          <c:showCatName val="0"/>
          <c:showSerName val="0"/>
          <c:showPercent val="0"/>
          <c:showBubbleSize val="0"/>
        </c:dLbls>
        <c:marker val="1"/>
        <c:smooth val="0"/>
        <c:axId val="1554545087"/>
        <c:axId val="1554540927"/>
      </c:lineChart>
      <c:catAx>
        <c:axId val="127830016"/>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spc="20" baseline="0">
                <a:solidFill>
                  <a:schemeClr val="dk1">
                    <a:lumMod val="65000"/>
                    <a:lumOff val="35000"/>
                  </a:schemeClr>
                </a:solidFill>
                <a:latin typeface="+mn-lt"/>
                <a:ea typeface="+mn-ea"/>
                <a:cs typeface="+mn-cs"/>
              </a:defRPr>
            </a:pPr>
          </a:p>
        </c:txPr>
        <c:crossAx val="165794880"/>
        <c:crosses val="autoZero"/>
        <c:auto val="1"/>
        <c:lblAlgn val="ctr"/>
        <c:lblOffset val="100"/>
        <c:noMultiLvlLbl val="0"/>
      </c:catAx>
      <c:valAx>
        <c:axId val="165794880"/>
        <c:scaling>
          <c:orientation val="minMax"/>
          <c:max val="0.25"/>
          <c:min val="0.125"/>
        </c:scaling>
        <c:delete val="1"/>
        <c:axPos val="l"/>
        <c:numFmt formatCode="0.0%" sourceLinked="1"/>
        <c:majorTickMark val="out"/>
        <c:minorTickMark val="none"/>
        <c:tickLblPos val="nextTo"/>
        <c:txPr>
          <a:bodyPr rot="-60000000" spcFirstLastPara="0" vertOverflow="ellipsis" vert="horz" wrap="square" anchor="ctr" anchorCtr="1"/>
          <a:lstStyle/>
          <a:p>
            <a:pPr>
              <a:defRPr lang="zh-CN" sz="1195" b="0" i="0" u="none" strike="noStrike" kern="1200" spc="20" baseline="0">
                <a:solidFill>
                  <a:schemeClr val="dk1">
                    <a:lumMod val="65000"/>
                    <a:lumOff val="35000"/>
                  </a:schemeClr>
                </a:solidFill>
                <a:latin typeface="+mn-lt"/>
                <a:ea typeface="+mn-ea"/>
                <a:cs typeface="+mn-cs"/>
              </a:defRPr>
            </a:pPr>
          </a:p>
        </c:txPr>
        <c:crossAx val="127830016"/>
        <c:crosses val="autoZero"/>
        <c:crossBetween val="between"/>
        <c:majorUnit val="0.3"/>
      </c:valAx>
      <c:catAx>
        <c:axId val="1554545087"/>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1195" b="0" i="0" u="none" strike="noStrike" kern="1200" spc="20" baseline="0">
                <a:solidFill>
                  <a:schemeClr val="dk1">
                    <a:lumMod val="65000"/>
                    <a:lumOff val="35000"/>
                  </a:schemeClr>
                </a:solidFill>
                <a:latin typeface="+mn-lt"/>
                <a:ea typeface="+mn-ea"/>
                <a:cs typeface="+mn-cs"/>
              </a:defRPr>
            </a:pPr>
          </a:p>
        </c:txPr>
        <c:crossAx val="1554540927"/>
        <c:crosses val="autoZero"/>
        <c:auto val="1"/>
        <c:lblAlgn val="ctr"/>
        <c:lblOffset val="100"/>
        <c:noMultiLvlLbl val="0"/>
      </c:catAx>
      <c:valAx>
        <c:axId val="1554540927"/>
        <c:scaling>
          <c:orientation val="minMax"/>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lang="zh-CN" sz="1195" b="0" i="0" u="none" strike="noStrike" kern="1200" spc="20" baseline="0">
                <a:solidFill>
                  <a:schemeClr val="dk1">
                    <a:lumMod val="65000"/>
                    <a:lumOff val="35000"/>
                  </a:schemeClr>
                </a:solidFill>
                <a:latin typeface="+mn-lt"/>
                <a:ea typeface="+mn-ea"/>
                <a:cs typeface="+mn-cs"/>
              </a:defRPr>
            </a:pPr>
          </a:p>
        </c:txPr>
        <c:crossAx val="1554545087"/>
        <c:crosses val="max"/>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2759760040034"/>
          <c:y val="0.116102535057714"/>
          <c:w val="0.934480479919932"/>
          <c:h val="0.809690915534715"/>
        </c:manualLayout>
      </c:layout>
      <c:lineChart>
        <c:grouping val="standard"/>
        <c:varyColors val="0"/>
        <c:ser>
          <c:idx val="0"/>
          <c:order val="0"/>
          <c:tx>
            <c:strRef>
              <c:f>Sheet1!$B$1</c:f>
              <c:strCache>
                <c:ptCount val="1"/>
                <c:pt idx="0">
                  <c:v>Margin</c:v>
                </c:pt>
              </c:strCache>
            </c:strRef>
          </c:tx>
          <c:spPr>
            <a:ln w="22225" cap="rnd" cmpd="sng" algn="ctr">
              <a:solidFill>
                <a:schemeClr val="accent2"/>
              </a:solidFill>
              <a:round/>
            </a:ln>
            <a:effectLst/>
          </c:spPr>
          <c:marker>
            <c:symbol val="square"/>
            <c:size val="9"/>
            <c:spPr>
              <a:solidFill>
                <a:schemeClr val="accent1"/>
              </a:solidFill>
              <a:ln w="9525" cap="flat" cmpd="sng" algn="ctr">
                <a:solidFill>
                  <a:schemeClr val="accent2"/>
                </a:solidFill>
                <a:round/>
              </a:ln>
              <a:effectLst/>
            </c:spPr>
          </c:marker>
          <c:dLbls>
            <c:dLbl>
              <c:idx val="0"/>
              <c:layout>
                <c:manualLayout>
                  <c:x val="-0.0986962225206114"/>
                  <c:y val="-0.0563772309768622"/>
                </c:manualLayout>
              </c:layout>
              <c:tx>
                <c:rich>
                  <a:bodyPr rot="0" spcFirstLastPara="1" vertOverflow="ellipsis" vert="horz" wrap="square" lIns="38100" tIns="19050" rIns="38100" bIns="19050" anchor="ctr" anchorCtr="1"/>
                  <a:lstStyle/>
                  <a:p>
                    <a:pPr>
                      <a:defRPr lang="zh-CN" sz="1195" b="1" i="0" u="none" strike="noStrike" kern="1200" baseline="0">
                        <a:solidFill>
                          <a:schemeClr val="tx1"/>
                        </a:solidFill>
                        <a:latin typeface="Arial" panose="020B0604020202020204" pitchFamily="34" charset="0"/>
                        <a:ea typeface="+mn-ea"/>
                        <a:cs typeface="Arial" panose="020B0604020202020204" pitchFamily="34" charset="0"/>
                      </a:defRPr>
                    </a:pPr>
                    <a:r>
                      <a:rPr lang="en-US" altLang="zh-CN"/>
                      <a:t>18.6%</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0763070253153"/>
                  <c:y val="-0.0509771130672011"/>
                </c:manualLayout>
              </c:layout>
              <c:tx>
                <c:rich>
                  <a:bodyPr rot="0" spcFirstLastPara="1" vertOverflow="ellipsis" vert="horz" wrap="square" lIns="38100" tIns="19050" rIns="38100" bIns="19050" anchor="ctr" anchorCtr="1"/>
                  <a:lstStyle/>
                  <a:p>
                    <a:pPr>
                      <a:defRPr lang="zh-CN" sz="1195" b="1" i="0" u="none" strike="noStrike" kern="1200" baseline="0">
                        <a:solidFill>
                          <a:schemeClr val="tx1"/>
                        </a:solidFill>
                        <a:latin typeface="Arial" panose="020B0604020202020204" pitchFamily="34" charset="0"/>
                        <a:ea typeface="+mn-ea"/>
                        <a:cs typeface="Arial" panose="020B0604020202020204" pitchFamily="34" charset="0"/>
                      </a:defRPr>
                    </a:pPr>
                    <a:r>
                      <a:rPr lang="en-US" altLang="zh-CN"/>
                      <a:t>21.0%</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195" b="1" i="0" u="none" strike="noStrike" kern="1200" baseline="0">
                    <a:solidFill>
                      <a:schemeClr val="tx1"/>
                    </a:solidFill>
                    <a:latin typeface="Arial" panose="020B0604020202020204" pitchFamily="34" charset="0"/>
                    <a:ea typeface="+mn-ea"/>
                    <a:cs typeface="Arial" panose="020B0604020202020204" pitchFamily="34" charset="0"/>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a:solidFill>
                        <a:schemeClr val="dk1">
                          <a:lumMod val="35000"/>
                          <a:lumOff val="65000"/>
                        </a:schemeClr>
                      </a:solidFill>
                    </a:ln>
                    <a:effectLst/>
                  </c:spPr>
                </c15:leaderLines>
              </c:ext>
            </c:extLst>
          </c:dLbls>
          <c:cat>
            <c:strRef>
              <c:f>Sheet1!$A$2:$A$3</c:f>
              <c:strCache>
                <c:ptCount val="2"/>
                <c:pt idx="0">
                  <c:v>FY2022</c:v>
                </c:pt>
                <c:pt idx="1">
                  <c:v>FY2023</c:v>
                </c:pt>
              </c:strCache>
            </c:strRef>
          </c:cat>
          <c:val>
            <c:numRef>
              <c:f>Sheet1!$B$2:$B$3</c:f>
              <c:numCache>
                <c:formatCode>0.0%</c:formatCode>
                <c:ptCount val="2"/>
                <c:pt idx="0">
                  <c:v>0.205</c:v>
                </c:pt>
                <c:pt idx="1">
                  <c:v>0.205</c:v>
                </c:pt>
              </c:numCache>
            </c:numRef>
          </c:val>
          <c:smooth val="0"/>
        </c:ser>
        <c:dLbls>
          <c:showLegendKey val="0"/>
          <c:showVal val="0"/>
          <c:showCatName val="0"/>
          <c:showSerName val="0"/>
          <c:showPercent val="0"/>
          <c:showBubbleSize val="0"/>
        </c:dLbls>
        <c:marker val="1"/>
        <c:smooth val="0"/>
        <c:axId val="127827968"/>
        <c:axId val="165791424"/>
      </c:lineChart>
      <c:catAx>
        <c:axId val="127827968"/>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zh-CN" sz="1050" b="0" i="0" u="none" strike="noStrike" kern="1200" spc="20" baseline="0">
                <a:solidFill>
                  <a:schemeClr val="bg1">
                    <a:lumMod val="50000"/>
                  </a:schemeClr>
                </a:solidFill>
                <a:latin typeface="+mn-lt"/>
                <a:ea typeface="+mn-ea"/>
                <a:cs typeface="+mn-cs"/>
              </a:defRPr>
            </a:pPr>
          </a:p>
        </c:txPr>
        <c:crossAx val="165791424"/>
        <c:crosses val="autoZero"/>
        <c:auto val="0"/>
        <c:lblAlgn val="ctr"/>
        <c:lblOffset val="100"/>
        <c:noMultiLvlLbl val="0"/>
      </c:catAx>
      <c:valAx>
        <c:axId val="165791424"/>
        <c:scaling>
          <c:orientation val="minMax"/>
          <c:max val="0.15"/>
          <c:min val="0"/>
        </c:scaling>
        <c:delete val="1"/>
        <c:axPos val="l"/>
        <c:numFmt formatCode="0.0%" sourceLinked="1"/>
        <c:majorTickMark val="out"/>
        <c:minorTickMark val="none"/>
        <c:tickLblPos val="nextTo"/>
        <c:txPr>
          <a:bodyPr rot="-60000000" spcFirstLastPara="0" vertOverflow="ellipsis" vert="horz" wrap="square" anchor="ctr" anchorCtr="1"/>
          <a:lstStyle/>
          <a:p>
            <a:pPr>
              <a:defRPr lang="zh-CN" sz="1195" b="0" i="0" u="none" strike="noStrike" kern="1200" spc="20" baseline="0">
                <a:solidFill>
                  <a:schemeClr val="dk1">
                    <a:lumMod val="65000"/>
                    <a:lumOff val="35000"/>
                  </a:schemeClr>
                </a:solidFill>
                <a:latin typeface="+mn-lt"/>
                <a:ea typeface="+mn-ea"/>
                <a:cs typeface="+mn-cs"/>
              </a:defRPr>
            </a:pPr>
          </a:p>
        </c:txPr>
        <c:crossAx val="127827968"/>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77600103672494"/>
          <c:y val="0.09280191109845"/>
          <c:w val="0.957940979518323"/>
          <c:h val="0.823025628589882"/>
        </c:manualLayout>
      </c:layout>
      <c:barChart>
        <c:barDir val="col"/>
        <c:grouping val="stacked"/>
        <c:varyColors val="0"/>
        <c:ser>
          <c:idx val="0"/>
          <c:order val="0"/>
          <c:tx>
            <c:strRef>
              <c:f>Sheet1!$B$1</c:f>
              <c:strCache>
                <c:ptCount val="1"/>
                <c:pt idx="0">
                  <c:v>Sales &amp; Marketing </c:v>
                </c:pt>
              </c:strCache>
            </c:strRef>
          </c:tx>
          <c:spPr>
            <a:pattFill prst="dkUpDiag">
              <a:fgClr>
                <a:srgbClr val="269DD8"/>
              </a:fgClr>
              <a:bgClr>
                <a:schemeClr val="bg1"/>
              </a:bgClr>
            </a:pattFill>
            <a:ln w="9525" cap="flat" cmpd="sng" algn="ctr">
              <a:noFill/>
              <a:round/>
            </a:ln>
            <a:effectLst>
              <a:outerShdw blurRad="40000" dist="20000" dir="5400000" rotWithShape="0">
                <a:srgbClr val="000000">
                  <a:alpha val="38000"/>
                </a:srgbClr>
              </a:outerShdw>
            </a:effectLst>
          </c:spPr>
          <c:invertIfNegative val="0"/>
          <c:dLbls>
            <c:delete val="1"/>
          </c:dLbls>
          <c:cat>
            <c:numRef>
              <c:f>Sheet1!$A$2:$A$7</c:f>
              <c:numCache>
                <c:ptCount val="0"/>
              </c:numCache>
            </c:numRef>
          </c:cat>
          <c:val>
            <c:numRef>
              <c:f>Sheet1!$B$2:$B$7</c:f>
            </c:numRef>
          </c:val>
        </c:ser>
        <c:ser>
          <c:idx val="1"/>
          <c:order val="1"/>
          <c:tx>
            <c:strRef>
              <c:f>Sheet1!$C$1</c:f>
              <c:strCache>
                <c:ptCount val="1"/>
                <c:pt idx="0">
                  <c:v>General &amp; Administrative </c:v>
                </c:pt>
              </c:strCache>
            </c:strRef>
          </c:tx>
          <c:spPr>
            <a:solidFill>
              <a:srgbClr val="269DD8"/>
            </a:solidFill>
            <a:ln w="9525" cap="flat" cmpd="sng" algn="ctr">
              <a:noFill/>
              <a:round/>
            </a:ln>
            <a:effectLst>
              <a:outerShdw blurRad="40000" dist="20000" dir="5400000" rotWithShape="0">
                <a:srgbClr val="000000">
                  <a:alpha val="38000"/>
                </a:srgbClr>
              </a:outerShdw>
            </a:effectLst>
          </c:spPr>
          <c:invertIfNegative val="0"/>
          <c:dLbls>
            <c:delete val="1"/>
          </c:dLbls>
          <c:cat>
            <c:numRef>
              <c:f>Sheet1!$A$2:$A$7</c:f>
              <c:numCache>
                <c:ptCount val="0"/>
              </c:numCache>
            </c:numRef>
          </c:cat>
          <c:val>
            <c:numRef>
              <c:f>Sheet1!$C$2:$C$7</c:f>
            </c:numRef>
          </c:val>
        </c:ser>
        <c:dLbls>
          <c:showLegendKey val="0"/>
          <c:showVal val="0"/>
          <c:showCatName val="0"/>
          <c:showSerName val="0"/>
          <c:showPercent val="0"/>
          <c:showBubbleSize val="0"/>
        </c:dLbls>
        <c:gapWidth val="150"/>
        <c:overlap val="100"/>
        <c:axId val="127830016"/>
        <c:axId val="165794880"/>
      </c:barChart>
      <c:lineChart>
        <c:grouping val="standard"/>
        <c:varyColors val="0"/>
        <c:ser>
          <c:idx val="2"/>
          <c:order val="2"/>
          <c:tx>
            <c:strRef>
              <c:f>Sheet1!$D$1</c:f>
              <c:strCache>
                <c:ptCount val="1"/>
                <c:pt idx="0">
                  <c:v>列1</c:v>
                </c:pt>
              </c:strCache>
            </c:strRef>
          </c:tx>
          <c:spPr>
            <a:ln w="22225" cap="sq" cmpd="sng" algn="ctr">
              <a:solidFill>
                <a:srgbClr val="8A87CF"/>
              </a:solidFill>
              <a:bevel/>
              <a:headEnd type="diamond"/>
              <a:tailEnd type="diamond"/>
            </a:ln>
            <a:effectLst/>
          </c:spPr>
          <c:marker>
            <c:symbol val="square"/>
            <c:size val="9"/>
            <c:spPr>
              <a:solidFill>
                <a:srgbClr val="8A87CF"/>
              </a:solidFill>
              <a:ln w="9525" cap="flat" cmpd="sng" algn="ctr">
                <a:solidFill>
                  <a:srgbClr val="8A87CF"/>
                </a:solidFill>
                <a:round/>
                <a:headEnd type="diamond"/>
                <a:tailEnd type="diamond"/>
              </a:ln>
              <a:effectLst/>
            </c:spPr>
          </c:marker>
          <c:dLbls>
            <c:dLbl>
              <c:idx val="1"/>
              <c:layout/>
              <c:tx>
                <c:rich>
                  <a:bodyPr rot="0" spcFirstLastPara="1" vertOverflow="ellipsis" vert="horz" wrap="square" lIns="38100" tIns="19050" rIns="38100" bIns="19050" anchor="ctr" anchorCtr="1"/>
                  <a:lstStyle/>
                  <a:p>
                    <a:pPr>
                      <a:defRPr lang="zh-CN" sz="1195" b="1" i="0" u="none" strike="noStrike" kern="1200" baseline="0">
                        <a:solidFill>
                          <a:schemeClr val="tx1">
                            <a:lumMod val="50000"/>
                          </a:schemeClr>
                        </a:solidFill>
                        <a:latin typeface="+mn-lt"/>
                        <a:ea typeface="+mn-ea"/>
                        <a:cs typeface="+mn-cs"/>
                      </a:defRPr>
                    </a:pPr>
                    <a:r>
                      <a:rPr lang="en-US"/>
                      <a:t>9.8%</a:t>
                    </a:r>
                    <a:endParaRPr lang="en-US"/>
                  </a:p>
                </c:rich>
              </c:tx>
              <c:dLblPos val="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195" b="1" i="0" u="none" strike="noStrike" kern="1200" baseline="0">
                    <a:solidFill>
                      <a:schemeClr val="tx1">
                        <a:lumMod val="50000"/>
                      </a:schemeClr>
                    </a:solidFill>
                    <a:latin typeface="+mn-lt"/>
                    <a:ea typeface="+mn-ea"/>
                    <a:cs typeface="+mn-cs"/>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strRef>
              <c:f>Sheet1!$A$2:$A$7</c:f>
              <c:strCache>
                <c:ptCount val="2"/>
                <c:pt idx="0">
                  <c:v>FY2022</c:v>
                </c:pt>
                <c:pt idx="1">
                  <c:v>FY2023</c:v>
                </c:pt>
              </c:strCache>
            </c:strRef>
          </c:cat>
          <c:val>
            <c:numRef>
              <c:f>Sheet1!$D$2:$D$7</c:f>
              <c:numCache>
                <c:formatCode>0.0%</c:formatCode>
                <c:ptCount val="2"/>
                <c:pt idx="0">
                  <c:v>0.092</c:v>
                </c:pt>
                <c:pt idx="1">
                  <c:v>0.098</c:v>
                </c:pt>
              </c:numCache>
            </c:numRef>
          </c:val>
          <c:smooth val="0"/>
        </c:ser>
        <c:dLbls>
          <c:showLegendKey val="0"/>
          <c:showVal val="0"/>
          <c:showCatName val="0"/>
          <c:showSerName val="0"/>
          <c:showPercent val="0"/>
          <c:showBubbleSize val="0"/>
        </c:dLbls>
        <c:marker val="1"/>
        <c:smooth val="0"/>
        <c:axId val="1554545087"/>
        <c:axId val="1554540927"/>
      </c:lineChart>
      <c:catAx>
        <c:axId val="127830016"/>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spc="20" baseline="0">
                <a:solidFill>
                  <a:schemeClr val="dk1">
                    <a:lumMod val="65000"/>
                    <a:lumOff val="35000"/>
                  </a:schemeClr>
                </a:solidFill>
                <a:latin typeface="+mn-lt"/>
                <a:ea typeface="+mn-ea"/>
                <a:cs typeface="+mn-cs"/>
              </a:defRPr>
            </a:pPr>
          </a:p>
        </c:txPr>
        <c:crossAx val="165794880"/>
        <c:crosses val="autoZero"/>
        <c:auto val="1"/>
        <c:lblAlgn val="ctr"/>
        <c:lblOffset val="100"/>
        <c:noMultiLvlLbl val="0"/>
      </c:catAx>
      <c:valAx>
        <c:axId val="165794880"/>
        <c:scaling>
          <c:orientation val="minMax"/>
          <c:max val="0.25"/>
          <c:min val="0.125"/>
        </c:scaling>
        <c:delete val="1"/>
        <c:axPos val="l"/>
        <c:numFmt formatCode="0.0%" sourceLinked="1"/>
        <c:majorTickMark val="out"/>
        <c:minorTickMark val="none"/>
        <c:tickLblPos val="nextTo"/>
        <c:txPr>
          <a:bodyPr rot="-60000000" spcFirstLastPara="0" vertOverflow="ellipsis" vert="horz" wrap="square" anchor="ctr" anchorCtr="1"/>
          <a:lstStyle/>
          <a:p>
            <a:pPr>
              <a:defRPr lang="zh-CN" sz="1195" b="0" i="0" u="none" strike="noStrike" kern="1200" spc="20" baseline="0">
                <a:solidFill>
                  <a:schemeClr val="dk1">
                    <a:lumMod val="65000"/>
                    <a:lumOff val="35000"/>
                  </a:schemeClr>
                </a:solidFill>
                <a:latin typeface="+mn-lt"/>
                <a:ea typeface="+mn-ea"/>
                <a:cs typeface="+mn-cs"/>
              </a:defRPr>
            </a:pPr>
          </a:p>
        </c:txPr>
        <c:crossAx val="127830016"/>
        <c:crosses val="autoZero"/>
        <c:crossBetween val="between"/>
        <c:majorUnit val="0.3"/>
      </c:valAx>
      <c:catAx>
        <c:axId val="1554545087"/>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1195" b="0" i="0" u="none" strike="noStrike" kern="1200" spc="20" baseline="0">
                <a:solidFill>
                  <a:schemeClr val="dk1">
                    <a:lumMod val="65000"/>
                    <a:lumOff val="35000"/>
                  </a:schemeClr>
                </a:solidFill>
                <a:latin typeface="+mn-lt"/>
                <a:ea typeface="+mn-ea"/>
                <a:cs typeface="+mn-cs"/>
              </a:defRPr>
            </a:pPr>
          </a:p>
        </c:txPr>
        <c:crossAx val="1554540927"/>
        <c:crosses val="autoZero"/>
        <c:auto val="1"/>
        <c:lblAlgn val="ctr"/>
        <c:lblOffset val="100"/>
        <c:noMultiLvlLbl val="0"/>
      </c:catAx>
      <c:valAx>
        <c:axId val="1554540927"/>
        <c:scaling>
          <c:orientation val="minMax"/>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lang="zh-CN" sz="1195" b="0" i="0" u="none" strike="noStrike" kern="1200" spc="20" baseline="0">
                <a:solidFill>
                  <a:schemeClr val="dk1">
                    <a:lumMod val="65000"/>
                    <a:lumOff val="35000"/>
                  </a:schemeClr>
                </a:solidFill>
                <a:latin typeface="+mn-lt"/>
                <a:ea typeface="+mn-ea"/>
                <a:cs typeface="+mn-cs"/>
              </a:defRPr>
            </a:pPr>
          </a:p>
        </c:txPr>
        <c:crossAx val="1554545087"/>
        <c:crosses val="max"/>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22842282793323"/>
          <c:y val="0.0623809296860916"/>
          <c:w val="0.957715771720668"/>
          <c:h val="0.928802815380962"/>
        </c:manualLayout>
      </c:layout>
      <c:lineChart>
        <c:grouping val="standard"/>
        <c:varyColors val="0"/>
        <c:ser>
          <c:idx val="0"/>
          <c:order val="0"/>
          <c:tx>
            <c:strRef>
              <c:f>Sheet1!$B$1</c:f>
              <c:strCache>
                <c:ptCount val="1"/>
                <c:pt idx="0">
                  <c:v>EBITDA Margin Excluding SBC</c:v>
                </c:pt>
              </c:strCache>
            </c:strRef>
          </c:tx>
          <c:spPr>
            <a:ln w="28575" cap="rnd" cmpd="sng" algn="ctr">
              <a:solidFill>
                <a:srgbClr val="BAD981"/>
              </a:solidFill>
              <a:prstDash val="solid"/>
              <a:round/>
            </a:ln>
            <a:effectLst/>
          </c:spPr>
          <c:marker>
            <c:symbol val="square"/>
            <c:size val="7"/>
            <c:spPr>
              <a:solidFill>
                <a:srgbClr val="8A87CF"/>
              </a:solidFill>
              <a:ln w="9525" cap="flat" cmpd="sng" algn="ctr">
                <a:solidFill>
                  <a:srgbClr val="F68C5C"/>
                </a:solidFill>
                <a:prstDash val="solid"/>
                <a:round/>
              </a:ln>
              <a:effectLst/>
            </c:spPr>
          </c:marker>
          <c:dPt>
            <c:idx val="0"/>
            <c:marker>
              <c:symbol val="square"/>
              <c:size val="7"/>
              <c:spPr>
                <a:solidFill>
                  <a:srgbClr val="8A87CF"/>
                </a:solidFill>
                <a:ln w="9525" cap="flat" cmpd="sng" algn="ctr">
                  <a:noFill/>
                  <a:prstDash val="solid"/>
                  <a:round/>
                </a:ln>
                <a:effectLst/>
              </c:spPr>
            </c:marker>
            <c:bubble3D val="0"/>
            <c:spPr>
              <a:ln w="28575" cap="rnd" cmpd="sng" algn="ctr">
                <a:noFill/>
                <a:prstDash val="solid"/>
                <a:round/>
              </a:ln>
              <a:effectLst/>
            </c:spPr>
          </c:dPt>
          <c:dPt>
            <c:idx val="1"/>
            <c:marker>
              <c:symbol val="square"/>
              <c:size val="7"/>
              <c:spPr>
                <a:solidFill>
                  <a:srgbClr val="8A87CF"/>
                </a:solidFill>
                <a:ln w="9525" cap="flat" cmpd="sng" algn="ctr">
                  <a:solidFill>
                    <a:srgbClr val="8A87CF"/>
                  </a:solidFill>
                  <a:prstDash val="solid"/>
                  <a:round/>
                </a:ln>
                <a:effectLst/>
              </c:spPr>
            </c:marker>
            <c:bubble3D val="0"/>
            <c:spPr>
              <a:ln w="28575" cap="rnd" cmpd="sng" algn="ctr">
                <a:solidFill>
                  <a:srgbClr val="8A87CF"/>
                </a:solidFill>
                <a:prstDash val="solid"/>
                <a:round/>
              </a:ln>
              <a:effectLst/>
            </c:spPr>
          </c:dPt>
          <c:dLbls>
            <c:dLbl>
              <c:idx val="0"/>
              <c:layout/>
              <c:tx>
                <c:rich>
                  <a:bodyPr rot="0" spcFirstLastPara="0" vertOverflow="ellipsis" vert="horz" wrap="square" lIns="38100" tIns="19050" rIns="38100" bIns="19050" anchor="ctr" anchorCtr="1">
                    <a:spAutoFit/>
                  </a:bodyPr>
                  <a:lstStyle/>
                  <a:p>
                    <a:fld id="{d78cb383-b105-4be4-b25f-de47bd836e87}" type="VALUE">
                      <a:t>[VALUE]</a:t>
                    </a:fld>
                  </a:p>
                </c:rich>
              </c:tx>
              <c:numFmt formatCode="General" sourceLinked="1"/>
              <c:spPr>
                <a:noFill/>
                <a:ln>
                  <a:noFill/>
                </a:ln>
                <a:effectLst/>
              </c:spPr>
              <c:txPr>
                <a:bodyPr rot="0" spcFirstLastPara="0" vertOverflow="ellipsis" vert="horz" wrap="square" lIns="38100" tIns="19050" rIns="38100" bIns="19050" anchor="ctr" anchorCtr="1">
                  <a:spAutoFit/>
                </a:bodyPr>
                <a:lstStyle/>
                <a:p>
                  <a:pPr>
                    <a:defRPr lang="zh-CN" sz="1000" b="0" i="0" u="none" strike="noStrike" kern="1200" baseline="0">
                      <a:solidFill>
                        <a:schemeClr val="tx1"/>
                      </a:solidFill>
                      <a:latin typeface="+mn-lt"/>
                      <a:ea typeface="+mn-ea"/>
                      <a:cs typeface="+mn-cs"/>
                    </a:defRPr>
                  </a:pPr>
                </a:p>
              </c:txPr>
              <c:dLblPos val="t"/>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0"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lang="zh-CN" sz="1100" b="1" i="0" u="none" strike="noStrike" kern="1200" baseline="0">
                        <a:solidFill>
                          <a:prstClr val="black">
                            <a:lumMod val="50000"/>
                          </a:prstClr>
                        </a:solidFill>
                        <a:latin typeface="+mn-lt"/>
                        <a:ea typeface="+mn-ea"/>
                        <a:cs typeface="+mn-cs"/>
                      </a:defRPr>
                    </a:pPr>
                    <a:r>
                      <a:rPr lang="en-US" sz="1100" b="1" i="0" u="none" strike="noStrike" kern="1200" baseline="0" dirty="0" smtClean="0">
                        <a:solidFill>
                          <a:prstClr val="black"/>
                        </a:solidFill>
                        <a:cs typeface="?????? Pro W3"/>
                      </a:rPr>
                      <a:t>-4.8%</a:t>
                    </a:r>
                    <a:endParaRPr lang="en-US" sz="1100" b="1" i="0" u="none" strike="noStrike" kern="1200" baseline="0" dirty="0">
                      <a:solidFill>
                        <a:prstClr val="black"/>
                      </a:solidFill>
                      <a:cs typeface="?????? Pro W3"/>
                    </a:endParaRPr>
                  </a:p>
                </c:rich>
              </c:tx>
              <c:numFmt formatCode="General" sourceLinked="1"/>
              <c:spPr>
                <a:noFill/>
                <a:ln>
                  <a:noFill/>
                </a:ln>
                <a:effectLst/>
              </c:spPr>
              <c:txPr>
                <a:bodyPr rot="0" spcFirstLastPara="0" vertOverflow="ellipsis" vert="horz" wrap="square" lIns="38100" tIns="19050" rIns="38100" bIns="19050" anchor="ctr" anchorCtr="0">
                  <a:spAutoFit/>
                </a:bodyPr>
                <a:lstStyle/>
                <a:p>
                  <a:pPr algn="ctr">
                    <a:defRPr lang="zh-CN" sz="1100" b="1" i="0" u="none" strike="noStrike" kern="1200" baseline="0">
                      <a:solidFill>
                        <a:prstClr val="black">
                          <a:lumMod val="50000"/>
                        </a:prstClr>
                      </a:solidFill>
                      <a:latin typeface="+mn-lt"/>
                      <a:ea typeface="+mn-ea"/>
                      <a:cs typeface="+mn-cs"/>
                    </a:defRPr>
                  </a:pPr>
                </a:p>
              </c:txPr>
              <c:dLblPos val="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spAutoFit/>
              </a:bodyPr>
              <a:lstStyle/>
              <a:p>
                <a:pPr>
                  <a:defRPr lang="zh-CN" sz="1000" b="1" i="0" u="none" strike="noStrike" kern="1200" baseline="0">
                    <a:solidFill>
                      <a:schemeClr val="tx1">
                        <a:lumMod val="50000"/>
                      </a:schemeClr>
                    </a:solidFill>
                    <a:latin typeface="+mn-lt"/>
                    <a:ea typeface="+mn-ea"/>
                    <a:cs typeface="+mn-cs"/>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cat>
            <c:strRef>
              <c:f>Sheet1!$A$2:$A$4</c:f>
              <c:strCache>
                <c:ptCount val="2"/>
                <c:pt idx="0">
                  <c:v>FY2022</c:v>
                </c:pt>
                <c:pt idx="1">
                  <c:v>FY2023</c:v>
                </c:pt>
              </c:strCache>
            </c:strRef>
          </c:cat>
          <c:val>
            <c:numRef>
              <c:f>Sheet1!$B$2:$B$4</c:f>
              <c:numCache>
                <c:formatCode>0.0%</c:formatCode>
                <c:ptCount val="2"/>
                <c:pt idx="0">
                  <c:v>-0.102</c:v>
                </c:pt>
                <c:pt idx="1">
                  <c:v>-0.085</c:v>
                </c:pt>
              </c:numCache>
            </c:numRef>
          </c:val>
          <c:smooth val="0"/>
        </c:ser>
        <c:dLbls>
          <c:showLegendKey val="0"/>
          <c:showVal val="0"/>
          <c:showCatName val="0"/>
          <c:showSerName val="0"/>
          <c:showPercent val="0"/>
          <c:showBubbleSize val="0"/>
        </c:dLbls>
        <c:marker val="1"/>
        <c:smooth val="0"/>
        <c:axId val="128318976"/>
        <c:axId val="128114688"/>
      </c:lineChart>
      <c:catAx>
        <c:axId val="128318976"/>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28114688"/>
        <c:crosses val="autoZero"/>
        <c:auto val="1"/>
        <c:lblAlgn val="ctr"/>
        <c:lblOffset val="100"/>
        <c:noMultiLvlLbl val="0"/>
      </c:catAx>
      <c:valAx>
        <c:axId val="128114688"/>
        <c:scaling>
          <c:orientation val="minMax"/>
          <c:max val="-0.04"/>
          <c:min val="-0.3"/>
        </c:scaling>
        <c:delete val="0"/>
        <c:axPos val="l"/>
        <c:numFmt formatCode="0.0%" sourceLinked="1"/>
        <c:majorTickMark val="out"/>
        <c:minorTickMark val="none"/>
        <c:tickLblPos val="nextTo"/>
        <c:spPr>
          <a:noFill/>
          <a:ln w="9525" cap="flat" cmpd="sng" algn="ctr">
            <a:solidFill>
              <a:schemeClr val="bg1"/>
            </a:solidFill>
            <a:prstDash val="solid"/>
            <a:round/>
          </a:ln>
          <a:effectLst/>
        </c:spPr>
        <c:txPr>
          <a:bodyPr rot="-60000000" spcFirstLastPara="1" vertOverflow="ellipsis" vert="horz" wrap="square" anchor="ctr" anchorCtr="1"/>
          <a:lstStyle/>
          <a:p>
            <a:pPr>
              <a:defRPr lang="zh-CN" sz="300" b="0" i="0" u="none" strike="noStrike" kern="1200" baseline="0">
                <a:solidFill>
                  <a:schemeClr val="bg1"/>
                </a:solidFill>
                <a:latin typeface="+mn-lt"/>
                <a:ea typeface="+mn-ea"/>
                <a:cs typeface="+mn-cs"/>
              </a:defRPr>
            </a:pPr>
          </a:p>
        </c:txPr>
        <c:crossAx val="128318976"/>
        <c:crosses val="autoZero"/>
        <c:crossBetween val="between"/>
        <c:majorUnit val="0.08"/>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37287634577738"/>
          <c:y val="0.0619981068727124"/>
          <c:w val="0.931755538328761"/>
          <c:h val="0.884415359052003"/>
        </c:manualLayout>
      </c:layout>
      <c:lineChart>
        <c:grouping val="standard"/>
        <c:varyColors val="0"/>
        <c:ser>
          <c:idx val="0"/>
          <c:order val="0"/>
          <c:tx>
            <c:strRef>
              <c:f>Sheet1!$B$1</c:f>
              <c:strCache>
                <c:ptCount val="1"/>
                <c:pt idx="0">
                  <c:v>Adjusted Net Loss Margin</c:v>
                </c:pt>
              </c:strCache>
            </c:strRef>
          </c:tx>
          <c:spPr>
            <a:ln w="28575" cap="rnd">
              <a:solidFill>
                <a:srgbClr val="BAD981"/>
              </a:solidFill>
              <a:round/>
            </a:ln>
            <a:effectLst/>
          </c:spPr>
          <c:marker>
            <c:symbol val="square"/>
            <c:size val="7"/>
            <c:spPr>
              <a:solidFill>
                <a:srgbClr val="8A87CF"/>
              </a:solidFill>
              <a:ln w="9525">
                <a:solidFill>
                  <a:srgbClr val="F68C5C"/>
                </a:solidFill>
              </a:ln>
              <a:effectLst/>
            </c:spPr>
          </c:marker>
          <c:dPt>
            <c:idx val="0"/>
            <c:marker>
              <c:symbol val="square"/>
              <c:size val="7"/>
              <c:spPr>
                <a:solidFill>
                  <a:srgbClr val="8A87CF"/>
                </a:solidFill>
                <a:ln w="9525">
                  <a:noFill/>
                </a:ln>
                <a:effectLst/>
              </c:spPr>
            </c:marker>
            <c:bubble3D val="0"/>
            <c:spPr>
              <a:ln w="28575" cap="rnd">
                <a:noFill/>
                <a:round/>
              </a:ln>
              <a:effectLst/>
            </c:spPr>
          </c:dPt>
          <c:dPt>
            <c:idx val="1"/>
            <c:marker>
              <c:symbol val="square"/>
              <c:size val="7"/>
              <c:spPr>
                <a:solidFill>
                  <a:srgbClr val="8A87CF"/>
                </a:solidFill>
                <a:ln w="9525">
                  <a:solidFill>
                    <a:srgbClr val="8A87CF"/>
                  </a:solidFill>
                </a:ln>
                <a:effectLst/>
              </c:spPr>
            </c:marker>
            <c:bubble3D val="0"/>
            <c:spPr>
              <a:ln w="28575" cap="rnd">
                <a:solidFill>
                  <a:srgbClr val="8A87CF"/>
                </a:solidFill>
                <a:round/>
              </a:ln>
              <a:effectLst/>
            </c:spPr>
          </c:dPt>
          <c:dLbls>
            <c:dLbl>
              <c:idx val="0"/>
              <c:layout/>
              <c:tx>
                <c:rich>
                  <a:bodyPr rot="0" spcFirstLastPara="1" vertOverflow="ellipsis" vert="horz" wrap="square" lIns="38100" tIns="19050" rIns="38100" bIns="19050" anchor="ctr" anchorCtr="1"/>
                  <a:lstStyle/>
                  <a:p>
                    <a:fld id="{6abb0a05-bf66-4e58-8b85-b8a2f6aa129d}" type="VALUE">
                      <a:t>[VALUE]</a:t>
                    </a:fld>
                  </a:p>
                </c:rich>
              </c:tx>
              <c:dLblPos val="b"/>
              <c:showLegendKey val="0"/>
              <c:showVal val="1"/>
              <c:showCatName val="0"/>
              <c:showSerName val="0"/>
              <c:showPercent val="0"/>
              <c:showBubbleSize val="0"/>
              <c:extLst>
                <c:ext xmlns:c15="http://schemas.microsoft.com/office/drawing/2012/chart" uri="{CE6537A1-D6FC-4f65-9D91-7224C49458BB}"/>
              </c:extLst>
            </c:dLbl>
            <c:dLbl>
              <c:idx val="1"/>
              <c:layout>
                <c:manualLayout>
                  <c:x val="-0.074961566176811"/>
                  <c:y val="-0.0819888383279097"/>
                </c:manualLayout>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lang="zh-CN" sz="1100" b="1" i="0" u="none" strike="noStrike" kern="1200" baseline="0">
                        <a:solidFill>
                          <a:prstClr val="black">
                            <a:lumMod val="75000"/>
                            <a:lumOff val="25000"/>
                          </a:prstClr>
                        </a:solidFill>
                        <a:latin typeface="Arial" panose="020B0604020202020204" pitchFamily="34" charset="0"/>
                        <a:ea typeface="+mn-ea"/>
                        <a:cs typeface="Arial" panose="020B0604020202020204" pitchFamily="34" charset="0"/>
                      </a:defRPr>
                    </a:pPr>
                    <a:r>
                      <a:rPr lang="en-US" sz="1100" b="1" i="0" u="none" strike="noStrike" kern="1200" baseline="0">
                        <a:solidFill>
                          <a:prstClr val="black"/>
                        </a:solidFill>
                        <a:cs typeface="?????? Pro W3"/>
                      </a:rPr>
                      <a:t>-6.5%</a:t>
                    </a:r>
                    <a:endParaRPr lang="en-US" sz="1100" b="1" i="0" u="none" strike="noStrike" kern="1200" baseline="0">
                      <a:solidFill>
                        <a:prstClr val="black"/>
                      </a:solidFill>
                      <a:cs typeface="?????? Pro W3"/>
                    </a:endParaRPr>
                  </a:p>
                </c:rich>
              </c:tx>
              <c:numFmt formatCode="General" sourceLinked="1"/>
              <c:spPr>
                <a:noFill/>
                <a:ln>
                  <a:noFill/>
                </a:ln>
                <a:effectLst/>
              </c:spPr>
              <c:txPr>
                <a:bodyPr rot="0" spcFirstLastPara="1" vertOverflow="ellipsis" vert="horz" wrap="square" lIns="38100" tIns="19050" rIns="38100" bIns="19050" anchor="ctr" anchorCtr="0">
                  <a:spAutoFit/>
                </a:bodyPr>
                <a:lstStyle/>
                <a:p>
                  <a:pPr algn="ctr">
                    <a:defRPr lang="zh-CN" sz="1100" b="1" i="0" u="none" strike="noStrike" kern="1200" baseline="0">
                      <a:solidFill>
                        <a:prstClr val="black">
                          <a:lumMod val="75000"/>
                          <a:lumOff val="25000"/>
                        </a:prstClr>
                      </a:solidFill>
                      <a:latin typeface="Arial" panose="020B0604020202020204" pitchFamily="34" charset="0"/>
                      <a:ea typeface="+mn-ea"/>
                      <a:cs typeface="Arial" panose="020B0604020202020204" pitchFamily="34" charset="0"/>
                    </a:defRPr>
                  </a:pPr>
                </a:p>
              </c:txPr>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noFill/>
                      <a:round/>
                    </a:ln>
                    <a:effectLst/>
                  </c:spPr>
                </c15:leaderLines>
              </c:ext>
            </c:extLst>
          </c:dLbls>
          <c:cat>
            <c:strRef>
              <c:f>Sheet1!$A$2:$A$4</c:f>
              <c:strCache>
                <c:ptCount val="2"/>
                <c:pt idx="0">
                  <c:v>FY22</c:v>
                </c:pt>
                <c:pt idx="1">
                  <c:v>FY23</c:v>
                </c:pt>
              </c:strCache>
            </c:strRef>
          </c:cat>
          <c:val>
            <c:numRef>
              <c:f>Sheet1!$B$2:$B$4</c:f>
              <c:numCache>
                <c:formatCode>0.0%</c:formatCode>
                <c:ptCount val="2"/>
                <c:pt idx="0">
                  <c:v>-0.102</c:v>
                </c:pt>
                <c:pt idx="1">
                  <c:v>-0.065</c:v>
                </c:pt>
              </c:numCache>
            </c:numRef>
          </c:val>
          <c:smooth val="0"/>
        </c:ser>
        <c:dLbls>
          <c:showLegendKey val="0"/>
          <c:showVal val="1"/>
          <c:showCatName val="0"/>
          <c:showSerName val="0"/>
          <c:showPercent val="0"/>
          <c:showBubbleSize val="0"/>
        </c:dLbls>
        <c:marker val="1"/>
        <c:smooth val="0"/>
        <c:axId val="128183296"/>
        <c:axId val="128118144"/>
      </c:lineChart>
      <c:catAx>
        <c:axId val="128183296"/>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28118144"/>
        <c:crosses val="autoZero"/>
        <c:auto val="1"/>
        <c:lblAlgn val="ctr"/>
        <c:lblOffset val="100"/>
        <c:noMultiLvlLbl val="0"/>
      </c:catAx>
      <c:valAx>
        <c:axId val="128118144"/>
        <c:scaling>
          <c:orientation val="minMax"/>
          <c:max val="-0.04"/>
          <c:min val="-0.2"/>
        </c:scaling>
        <c:delete val="0"/>
        <c:axPos val="l"/>
        <c:numFmt formatCode="0.0%" sourceLinked="0"/>
        <c:majorTickMark val="out"/>
        <c:minorTickMark val="none"/>
        <c:tickLblPos val="nextTo"/>
        <c:spPr>
          <a:noFill/>
          <a:ln>
            <a:solidFill>
              <a:schemeClr val="bg1"/>
            </a:solidFill>
          </a:ln>
          <a:effectLst/>
        </c:spPr>
        <c:txPr>
          <a:bodyPr rot="-60000000" spcFirstLastPara="1" vertOverflow="ellipsis" vert="horz" wrap="square" anchor="ctr" anchorCtr="1"/>
          <a:lstStyle/>
          <a:p>
            <a:pPr>
              <a:defRPr lang="zh-CN" sz="300" b="0" i="0" u="none" strike="noStrike" kern="1200" baseline="0">
                <a:solidFill>
                  <a:schemeClr val="bg1"/>
                </a:solidFill>
                <a:latin typeface="+mn-lt"/>
                <a:ea typeface="+mn-ea"/>
                <a:cs typeface="+mn-cs"/>
              </a:defRPr>
            </a:pPr>
          </a:p>
        </c:txPr>
        <c:crossAx val="128183296"/>
        <c:crosses val="autoZero"/>
        <c:crossBetween val="between"/>
        <c:majorUnit val="0.08"/>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8852210378393"/>
          <c:y val="0.105572299792535"/>
          <c:w val="0.943972499876711"/>
          <c:h val="0.803355444412545"/>
        </c:manualLayout>
      </c:layout>
      <c:barChart>
        <c:barDir val="col"/>
        <c:grouping val="clustered"/>
        <c:varyColors val="0"/>
        <c:ser>
          <c:idx val="0"/>
          <c:order val="0"/>
          <c:tx>
            <c:strRef>
              <c:f>Sheet1!$B$1</c:f>
              <c:strCache>
                <c:ptCount val="1"/>
                <c:pt idx="0">
                  <c:v>ADJ. Net Loss</c:v>
                </c:pt>
              </c:strCache>
            </c:strRef>
          </c:tx>
          <c:spPr>
            <a:solidFill>
              <a:srgbClr val="B5BBD6"/>
            </a:solidFill>
            <a:ln w="25400">
              <a:noFill/>
            </a:ln>
          </c:spPr>
          <c:invertIfNegative val="0"/>
          <c:dPt>
            <c:idx val="0"/>
            <c:invertIfNegative val="0"/>
            <c:bubble3D val="0"/>
          </c:dPt>
          <c:dPt>
            <c:idx val="1"/>
            <c:invertIfNegative val="0"/>
            <c:bubble3D val="0"/>
            <c:spPr>
              <a:solidFill>
                <a:srgbClr val="AD84C6"/>
              </a:solidFill>
              <a:ln w="25400">
                <a:noFill/>
              </a:ln>
            </c:spPr>
          </c:dPt>
          <c:dLbls>
            <c:dLbl>
              <c:idx val="0"/>
              <c:layout/>
              <c:tx>
                <c:rich>
                  <a:bodyPr rot="0" spcFirstLastPara="0" vertOverflow="ellipsis" vert="horz" wrap="square" lIns="38100" tIns="19050" rIns="38100" bIns="19050" anchor="ctr" anchorCtr="1"/>
                  <a:lstStyle/>
                  <a:p>
                    <a:fld id="{97f79fb6-4b1b-46e3-98e6-160242861aa1}" type="VALUE">
                      <a:t>[VALUE]</a:t>
                    </a:fld>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0"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lang="zh-CN" sz="1000" b="1" i="0" u="none" strike="noStrike" kern="1200" baseline="0">
                        <a:solidFill>
                          <a:prstClr val="black"/>
                        </a:solidFill>
                        <a:latin typeface="+mj-lt"/>
                        <a:ea typeface="+mj-ea"/>
                        <a:cs typeface="?????? Pro W3"/>
                      </a:defRPr>
                    </a:pPr>
                    <a:r>
                      <a:rPr lang="en-US" sz="1000" b="0" i="0" u="none" strike="noStrike" kern="1200" baseline="0">
                        <a:solidFill>
                          <a:prstClr val="black"/>
                        </a:solidFill>
                        <a:cs typeface="?????? Pro W3"/>
                      </a:rPr>
                      <a:t>(</a:t>
                    </a:r>
                    <a:r>
                      <a:rPr lang="en-US" sz="1000" b="1" i="0" u="none" strike="noStrike" kern="1200" baseline="0">
                        <a:solidFill>
                          <a:prstClr val="black"/>
                        </a:solidFill>
                        <a:cs typeface="?????? Pro W3"/>
                      </a:rPr>
                      <a:t>70.8</a:t>
                    </a:r>
                    <a:r>
                      <a:rPr lang="en-US" sz="1000" b="0" i="0" u="none" strike="noStrike" kern="1200" baseline="0">
                        <a:solidFill>
                          <a:prstClr val="black"/>
                        </a:solidFill>
                        <a:cs typeface="?????? Pro W3"/>
                      </a:rPr>
                      <a:t>)</a:t>
                    </a:r>
                    <a:endParaRPr lang="en-US" sz="1000" b="0" i="0" u="none" strike="noStrike" kern="1200" baseline="0">
                      <a:solidFill>
                        <a:prstClr val="black"/>
                      </a:solidFill>
                      <a:cs typeface="?????? Pro W3"/>
                    </a:endParaRPr>
                  </a:p>
                </c:rich>
              </c:tx>
              <c:numFmt formatCode="General" sourceLinked="1"/>
              <c:spPr>
                <a:noFill/>
                <a:ln>
                  <a:noFill/>
                </a:ln>
                <a:effectLst/>
              </c:spPr>
              <c:txPr>
                <a:bodyPr rot="0" spcFirstLastPara="0" vertOverflow="ellipsis" vert="horz" wrap="square" lIns="38100" tIns="19050" rIns="38100" bIns="19050" anchor="ctr" anchorCtr="0">
                  <a:spAutoFit/>
                </a:bodyPr>
                <a:lstStyle/>
                <a:p>
                  <a:pPr algn="ctr">
                    <a:defRPr lang="zh-CN" sz="1000" b="1" i="0" u="none" strike="noStrike" kern="1200" baseline="0">
                      <a:solidFill>
                        <a:prstClr val="black"/>
                      </a:solidFill>
                      <a:latin typeface="+mj-lt"/>
                      <a:ea typeface="+mj-ea"/>
                      <a:cs typeface="?????? Pro W3"/>
                    </a:defRPr>
                  </a:pPr>
                </a:p>
              </c:txPr>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spAutoFit/>
              </a:bodyPr>
              <a:lstStyle/>
              <a:p>
                <a:pPr>
                  <a:defRPr lang="zh-CN" sz="1000" b="1" i="0" u="none" strike="noStrike" kern="1200" baseline="0">
                    <a:solidFill>
                      <a:schemeClr val="tx1"/>
                    </a:solidFill>
                    <a:latin typeface="+mj-lt"/>
                    <a:ea typeface="+mj-ea"/>
                    <a:cs typeface="?????? Pro W3"/>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cat>
            <c:strRef>
              <c:f>Sheet1!$A$2:$A$10</c:f>
              <c:strCache>
                <c:ptCount val="2"/>
                <c:pt idx="0">
                  <c:v>FY2022</c:v>
                </c:pt>
                <c:pt idx="1">
                  <c:v>FY2023</c:v>
                </c:pt>
              </c:strCache>
            </c:strRef>
          </c:cat>
          <c:val>
            <c:numRef>
              <c:f>Sheet1!$B$2:$B$10</c:f>
              <c:numCache>
                <c:formatCode>0.0_);\(0.0\)</c:formatCode>
                <c:ptCount val="2"/>
                <c:pt idx="0">
                  <c:v>-121.2</c:v>
                </c:pt>
                <c:pt idx="1">
                  <c:v>-70.8</c:v>
                </c:pt>
              </c:numCache>
            </c:numRef>
          </c:val>
        </c:ser>
        <c:dLbls>
          <c:showLegendKey val="0"/>
          <c:showVal val="0"/>
          <c:showCatName val="0"/>
          <c:showSerName val="0"/>
          <c:showPercent val="0"/>
          <c:showBubbleSize val="0"/>
        </c:dLbls>
        <c:gapWidth val="219"/>
        <c:axId val="169262080"/>
        <c:axId val="128119872"/>
      </c:barChart>
      <c:catAx>
        <c:axId val="169262080"/>
        <c:scaling>
          <c:orientation val="minMax"/>
        </c:scaling>
        <c:delete val="0"/>
        <c:axPos val="b"/>
        <c:numFmt formatCode="General" sourceLinked="1"/>
        <c:majorTickMark val="none"/>
        <c:minorTickMark val="none"/>
        <c:tickLblPos val="high"/>
        <c:spPr>
          <a:ln w="9525" cap="flat" cmpd="sng" algn="ctr">
            <a:solidFill>
              <a:schemeClr val="tx1"/>
            </a:solidFill>
            <a:prstDash val="solid"/>
            <a:round/>
          </a:ln>
        </c:spPr>
        <c:txPr>
          <a:bodyPr rot="0" spcFirstLastPara="0" vertOverflow="ellipsis" vert="horz" wrap="square" anchor="ctr" anchorCtr="1"/>
          <a:lstStyle/>
          <a:p>
            <a:pPr>
              <a:defRPr lang="zh-CN" sz="1200" b="0" i="0" u="none" strike="noStrike" kern="1200" baseline="0">
                <a:solidFill>
                  <a:schemeClr val="tx1"/>
                </a:solidFill>
                <a:latin typeface="+mn-lt"/>
                <a:ea typeface="+mj-ea"/>
                <a:cs typeface="?????? Pro W3"/>
              </a:defRPr>
            </a:pPr>
          </a:p>
        </c:txPr>
        <c:crossAx val="128119872"/>
        <c:crosses val="autoZero"/>
        <c:auto val="1"/>
        <c:lblAlgn val="ctr"/>
        <c:lblOffset val="100"/>
        <c:noMultiLvlLbl val="0"/>
      </c:catAx>
      <c:valAx>
        <c:axId val="128119872"/>
        <c:scaling>
          <c:orientation val="minMax"/>
        </c:scaling>
        <c:delete val="1"/>
        <c:axPos val="l"/>
        <c:numFmt formatCode="0.0_);\(0.0\)"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j-lt"/>
                <a:ea typeface="+mj-ea"/>
                <a:cs typeface="?????? Pro W3"/>
              </a:defRPr>
            </a:pPr>
          </a:p>
        </c:txPr>
        <c:crossAx val="169262080"/>
        <c:crosses val="autoZero"/>
        <c:crossBetween val="between"/>
      </c:valAx>
      <c:spPr>
        <a:noFill/>
        <a:ln w="25400">
          <a:noFill/>
        </a:ln>
      </c:spPr>
    </c:plotArea>
    <c:plotVisOnly val="1"/>
    <c:dispBlanksAs val="gap"/>
    <c:showDLblsOverMax val="0"/>
  </c:chart>
  <c:spPr>
    <a:noFill/>
    <a:ln>
      <a:noFill/>
    </a:ln>
  </c:spPr>
  <c:txPr>
    <a:bodyPr/>
    <a:lstStyle/>
    <a:p>
      <a:pPr>
        <a:defRPr lang="zh-CN" sz="1000" b="0" i="0" u="none" strike="noStrike" baseline="0">
          <a:solidFill>
            <a:schemeClr val="tx1"/>
          </a:solidFill>
          <a:latin typeface="+mj-lt"/>
          <a:ea typeface="+mj-ea"/>
          <a:cs typeface="?????? Pro W3"/>
        </a:defRPr>
      </a:pPr>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88521174797417"/>
          <c:y val="0.110268463583125"/>
          <c:w val="0.943972499876711"/>
          <c:h val="0.803355444412545"/>
        </c:manualLayout>
      </c:layout>
      <c:barChart>
        <c:barDir val="col"/>
        <c:grouping val="clustered"/>
        <c:varyColors val="0"/>
        <c:ser>
          <c:idx val="0"/>
          <c:order val="0"/>
          <c:tx>
            <c:strRef>
              <c:f>Sheet1!$B$1</c:f>
              <c:strCache>
                <c:ptCount val="1"/>
                <c:pt idx="0">
                  <c:v>EBITDA</c:v>
                </c:pt>
              </c:strCache>
            </c:strRef>
          </c:tx>
          <c:spPr>
            <a:solidFill>
              <a:srgbClr val="B5BBD6"/>
            </a:solidFill>
            <a:ln w="25400">
              <a:noFill/>
            </a:ln>
          </c:spPr>
          <c:invertIfNegative val="0"/>
          <c:dPt>
            <c:idx val="0"/>
            <c:invertIfNegative val="0"/>
            <c:bubble3D val="0"/>
          </c:dPt>
          <c:dPt>
            <c:idx val="1"/>
            <c:invertIfNegative val="0"/>
            <c:bubble3D val="0"/>
            <c:spPr>
              <a:solidFill>
                <a:srgbClr val="AD84C6"/>
              </a:solidFill>
              <a:ln w="25400">
                <a:solidFill>
                  <a:srgbClr val="AD84C6"/>
                </a:solidFill>
              </a:ln>
            </c:spPr>
          </c:dPt>
          <c:dLbls>
            <c:dLbl>
              <c:idx val="0"/>
              <c:layout/>
              <c:tx>
                <c:rich>
                  <a:bodyPr rot="0" spcFirstLastPara="0" vertOverflow="ellipsis" vert="horz" wrap="square" lIns="38100" tIns="19050" rIns="38100" bIns="19050" anchor="ctr" anchorCtr="1"/>
                  <a:lstStyle/>
                  <a:p>
                    <a:fld id="{f7bf74d1-bd08-434f-b618-8d059a9b6c50}" type="VALUE">
                      <a:t>[VALUE]</a:t>
                    </a:fld>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0"/>
                  <c:y val="-9.12531006112799e-17"/>
                </c:manualLayout>
              </c:layout>
              <c:tx>
                <c:rich>
                  <a:bodyPr rot="0" spcFirstLastPara="0" vertOverflow="ellipsis" vert="horz" wrap="square" lIns="38100" tIns="19050" rIns="38100" bIns="19050" anchor="ctr" anchorCtr="1"/>
                  <a:lstStyle/>
                  <a:p>
                    <a:pPr>
                      <a:defRPr lang="zh-CN" sz="1000" b="0" i="0" u="none" strike="noStrike" kern="1200" baseline="0">
                        <a:solidFill>
                          <a:schemeClr val="tx1"/>
                        </a:solidFill>
                        <a:latin typeface="+mj-lt"/>
                        <a:ea typeface="+mj-ea"/>
                        <a:cs typeface="?????? Pro W3"/>
                      </a:defRPr>
                    </a:pPr>
                    <a:r>
                      <a:rPr lang="en-US" dirty="0"/>
                      <a:t>(52.4)</a:t>
                    </a:r>
                    <a:endParaRPr lang="en-US" dirty="0"/>
                  </a:p>
                </c:rich>
              </c:tx>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j-lt"/>
                      <a:ea typeface="+mj-ea"/>
                      <a:cs typeface="?????? Pro W3"/>
                    </a:defRPr>
                  </a:pPr>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spAutoFit/>
              </a:bodyPr>
              <a:lstStyle/>
              <a:p>
                <a:pPr>
                  <a:defRPr lang="zh-CN" sz="1000" b="1" i="0" u="none" strike="noStrike" kern="1200" baseline="0">
                    <a:solidFill>
                      <a:schemeClr val="tx1"/>
                    </a:solidFill>
                    <a:latin typeface="+mj-lt"/>
                    <a:ea typeface="+mj-ea"/>
                    <a:cs typeface="?????? Pro W3"/>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cat>
            <c:strRef>
              <c:f>Sheet1!$A$2:$A$5</c:f>
              <c:strCache>
                <c:ptCount val="2"/>
                <c:pt idx="0">
                  <c:v>FY2022</c:v>
                </c:pt>
                <c:pt idx="1">
                  <c:v>FY2023</c:v>
                </c:pt>
              </c:strCache>
            </c:strRef>
          </c:cat>
          <c:val>
            <c:numRef>
              <c:f>Sheet1!$B$2:$B$5</c:f>
              <c:numCache>
                <c:formatCode>0.0_);\(0.0\)</c:formatCode>
                <c:ptCount val="2"/>
                <c:pt idx="0">
                  <c:v>-121.3</c:v>
                </c:pt>
                <c:pt idx="1">
                  <c:v>-52.4</c:v>
                </c:pt>
              </c:numCache>
            </c:numRef>
          </c:val>
        </c:ser>
        <c:dLbls>
          <c:showLegendKey val="0"/>
          <c:showVal val="0"/>
          <c:showCatName val="0"/>
          <c:showSerName val="0"/>
          <c:showPercent val="0"/>
          <c:showBubbleSize val="0"/>
        </c:dLbls>
        <c:gapWidth val="219"/>
        <c:axId val="167975424"/>
        <c:axId val="128116416"/>
      </c:barChart>
      <c:catAx>
        <c:axId val="167975424"/>
        <c:scaling>
          <c:orientation val="minMax"/>
        </c:scaling>
        <c:delete val="0"/>
        <c:axPos val="b"/>
        <c:numFmt formatCode="General" sourceLinked="1"/>
        <c:majorTickMark val="none"/>
        <c:minorTickMark val="none"/>
        <c:tickLblPos val="high"/>
        <c:spPr>
          <a:ln w="9525" cap="flat" cmpd="sng" algn="ctr">
            <a:solidFill>
              <a:schemeClr val="tx1"/>
            </a:solidFill>
            <a:prstDash val="solid"/>
            <a:round/>
          </a:ln>
        </c:spPr>
        <c:txPr>
          <a:bodyPr rot="0" spcFirstLastPara="0" vertOverflow="ellipsis" vert="horz" wrap="square" anchor="ctr" anchorCtr="1"/>
          <a:lstStyle/>
          <a:p>
            <a:pPr>
              <a:defRPr lang="zh-CN" sz="1200" b="0" i="0" u="none" strike="noStrike" kern="1200" baseline="0">
                <a:solidFill>
                  <a:schemeClr val="tx1"/>
                </a:solidFill>
                <a:latin typeface="+mn-lt"/>
                <a:ea typeface="+mj-ea"/>
                <a:cs typeface="?????? Pro W3"/>
              </a:defRPr>
            </a:pPr>
          </a:p>
        </c:txPr>
        <c:crossAx val="128116416"/>
        <c:crosses val="autoZero"/>
        <c:auto val="1"/>
        <c:lblAlgn val="ctr"/>
        <c:lblOffset val="100"/>
        <c:noMultiLvlLbl val="0"/>
      </c:catAx>
      <c:valAx>
        <c:axId val="128116416"/>
        <c:scaling>
          <c:orientation val="minMax"/>
        </c:scaling>
        <c:delete val="1"/>
        <c:axPos val="l"/>
        <c:numFmt formatCode="0.0_);\(0.0\)"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j-lt"/>
                <a:ea typeface="+mj-ea"/>
                <a:cs typeface="?????? Pro W3"/>
              </a:defRPr>
            </a:pPr>
          </a:p>
        </c:txPr>
        <c:crossAx val="167975424"/>
        <c:crosses val="autoZero"/>
        <c:crossBetween val="between"/>
      </c:valAx>
      <c:spPr>
        <a:noFill/>
        <a:ln w="25400">
          <a:noFill/>
        </a:ln>
      </c:spPr>
    </c:plotArea>
    <c:plotVisOnly val="1"/>
    <c:dispBlanksAs val="gap"/>
    <c:showDLblsOverMax val="0"/>
  </c:chart>
  <c:spPr>
    <a:noFill/>
    <a:ln>
      <a:noFill/>
    </a:ln>
  </c:spPr>
  <c:txPr>
    <a:bodyPr/>
    <a:lstStyle/>
    <a:p>
      <a:pPr>
        <a:defRPr lang="zh-CN" sz="1000" b="0" i="0" u="none" strike="noStrike" baseline="0">
          <a:solidFill>
            <a:schemeClr val="tx1"/>
          </a:solidFill>
          <a:latin typeface="+mj-lt"/>
          <a:ea typeface="+mj-ea"/>
          <a:cs typeface="?????? Pro W3"/>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38688117757183"/>
          <c:y val="0.0411036967830851"/>
          <c:w val="0.976131188224282"/>
          <c:h val="0.790347359715782"/>
        </c:manualLayout>
      </c:layout>
      <c:barChart>
        <c:barDir val="col"/>
        <c:grouping val="clustered"/>
        <c:varyColors val="0"/>
        <c:ser>
          <c:idx val="1"/>
          <c:order val="0"/>
          <c:tx>
            <c:strRef>
              <c:f>工作表1!$C$1</c:f>
              <c:strCache>
                <c:ptCount val="1"/>
                <c:pt idx="0">
                  <c:v>數列 2</c:v>
                </c:pt>
              </c:strCache>
            </c:strRef>
          </c:tx>
          <c:spPr>
            <a:solidFill>
              <a:schemeClr val="accent2"/>
            </a:solidFill>
            <a:ln>
              <a:noFill/>
            </a:ln>
            <a:effectLst/>
          </c:spPr>
          <c:invertIfNegative val="0"/>
          <c:dPt>
            <c:idx val="0"/>
            <c:invertIfNegative val="0"/>
            <c:bubble3D val="0"/>
            <c:spPr>
              <a:solidFill>
                <a:srgbClr val="B5BBD6"/>
              </a:solidFill>
              <a:ln>
                <a:noFill/>
              </a:ln>
              <a:effectLst/>
            </c:spPr>
          </c:dPt>
          <c:dPt>
            <c:idx val="1"/>
            <c:invertIfNegative val="0"/>
            <c:bubble3D val="0"/>
            <c:spPr>
              <a:solidFill>
                <a:srgbClr val="AC86CF"/>
              </a:solidFill>
              <a:ln>
                <a:noFill/>
              </a:ln>
              <a:effectLst/>
            </c:spPr>
          </c:dPt>
          <c:dLbls>
            <c:dLbl>
              <c:idx val="1"/>
              <c:layout/>
              <c:tx>
                <c:rich>
                  <a:bodyPr rot="0" spcFirstLastPara="1" vertOverflow="ellipsis" vert="horz" wrap="square" lIns="38100" tIns="19050" rIns="38100" bIns="19050" anchor="ctr" anchorCtr="1"/>
                  <a:lstStyle/>
                  <a:p>
                    <a:pPr>
                      <a:defRPr lang="zh-CN" sz="1195" b="0" i="0" u="none" strike="noStrike" kern="1200" baseline="0">
                        <a:solidFill>
                          <a:schemeClr val="tx1">
                            <a:lumMod val="75000"/>
                            <a:lumOff val="25000"/>
                          </a:schemeClr>
                        </a:solidFill>
                        <a:latin typeface="+mn-lt"/>
                        <a:ea typeface="+mn-ea"/>
                        <a:cs typeface="+mn-cs"/>
                      </a:defRPr>
                    </a:pPr>
                    <a:r>
                      <a:rPr lang="en-US" b="1"/>
                      <a:t>208.7</a:t>
                    </a:r>
                    <a:endParaRPr lang="en-US" b="1"/>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工作表1!$A$2:$A$3</c:f>
              <c:strCache>
                <c:ptCount val="2"/>
                <c:pt idx="0">
                  <c:v>FY2022</c:v>
                </c:pt>
                <c:pt idx="1">
                  <c:v>FY2023</c:v>
                </c:pt>
              </c:strCache>
            </c:strRef>
          </c:cat>
          <c:val>
            <c:numRef>
              <c:f>工作表1!$C$2:$C$3</c:f>
              <c:numCache>
                <c:formatCode>General</c:formatCode>
                <c:ptCount val="2"/>
                <c:pt idx="0">
                  <c:v>175.1</c:v>
                </c:pt>
                <c:pt idx="1">
                  <c:v>208.7</c:v>
                </c:pt>
              </c:numCache>
            </c:numRef>
          </c:val>
        </c:ser>
        <c:dLbls>
          <c:showLegendKey val="0"/>
          <c:showVal val="1"/>
          <c:showCatName val="0"/>
          <c:showSerName val="0"/>
          <c:showPercent val="0"/>
          <c:showBubbleSize val="0"/>
        </c:dLbls>
        <c:gapWidth val="219"/>
        <c:overlap val="-27"/>
        <c:axId val="79250863"/>
        <c:axId val="79239631"/>
      </c:barChart>
      <c:catAx>
        <c:axId val="79250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79239631"/>
        <c:crosses val="autoZero"/>
        <c:auto val="1"/>
        <c:lblAlgn val="ctr"/>
        <c:lblOffset val="100"/>
        <c:noMultiLvlLbl val="0"/>
      </c:catAx>
      <c:valAx>
        <c:axId val="79239631"/>
        <c:scaling>
          <c:orientation val="minMax"/>
          <c:min val="150"/>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79250863"/>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177600103672494"/>
          <c:y val="0.09280191109845"/>
          <c:w val="0.957940979518323"/>
          <c:h val="0.823025628589882"/>
        </c:manualLayout>
      </c:layout>
      <c:barChart>
        <c:barDir val="col"/>
        <c:grouping val="stacked"/>
        <c:varyColors val="0"/>
        <c:ser>
          <c:idx val="0"/>
          <c:order val="0"/>
          <c:tx>
            <c:strRef>
              <c:f>Sheet1!$B$1</c:f>
              <c:strCache>
                <c:ptCount val="1"/>
                <c:pt idx="0">
                  <c:v>Sales &amp; Marketing </c:v>
                </c:pt>
              </c:strCache>
            </c:strRef>
          </c:tx>
          <c:spPr>
            <a:pattFill prst="dkUpDiag">
              <a:fgClr>
                <a:srgbClr val="269DD8"/>
              </a:fgClr>
              <a:bgClr>
                <a:schemeClr val="bg1"/>
              </a:bgClr>
            </a:pattFill>
            <a:ln w="9525" cap="flat" cmpd="sng" algn="ctr">
              <a:noFill/>
              <a:round/>
            </a:ln>
            <a:effectLst>
              <a:outerShdw blurRad="40000" dist="20000" dir="5400000" rotWithShape="0">
                <a:srgbClr val="000000">
                  <a:alpha val="38000"/>
                </a:srgbClr>
              </a:outerShdw>
            </a:effectLst>
          </c:spPr>
          <c:invertIfNegative val="0"/>
          <c:dLbls>
            <c:delete val="1"/>
          </c:dLbls>
          <c:cat>
            <c:numRef>
              <c:f>Sheet1!$A$2:$A$7</c:f>
              <c:numCache>
                <c:ptCount val="0"/>
              </c:numCache>
            </c:numRef>
          </c:cat>
          <c:val>
            <c:numRef>
              <c:f>Sheet1!$B$2:$B$7</c:f>
            </c:numRef>
          </c:val>
        </c:ser>
        <c:ser>
          <c:idx val="1"/>
          <c:order val="1"/>
          <c:tx>
            <c:strRef>
              <c:f>Sheet1!$C$1</c:f>
              <c:strCache>
                <c:ptCount val="1"/>
                <c:pt idx="0">
                  <c:v>General &amp; Administrative </c:v>
                </c:pt>
              </c:strCache>
            </c:strRef>
          </c:tx>
          <c:spPr>
            <a:solidFill>
              <a:srgbClr val="269DD8"/>
            </a:solidFill>
            <a:ln w="9525" cap="flat" cmpd="sng" algn="ctr">
              <a:noFill/>
              <a:round/>
            </a:ln>
            <a:effectLst>
              <a:outerShdw blurRad="40000" dist="20000" dir="5400000" rotWithShape="0">
                <a:srgbClr val="000000">
                  <a:alpha val="38000"/>
                </a:srgbClr>
              </a:outerShdw>
            </a:effectLst>
          </c:spPr>
          <c:invertIfNegative val="0"/>
          <c:dLbls>
            <c:delete val="1"/>
          </c:dLbls>
          <c:cat>
            <c:numRef>
              <c:f>Sheet1!$A$2:$A$7</c:f>
              <c:numCache>
                <c:ptCount val="0"/>
              </c:numCache>
            </c:numRef>
          </c:cat>
          <c:val>
            <c:numRef>
              <c:f>Sheet1!$C$2:$C$7</c:f>
            </c:numRef>
          </c:val>
        </c:ser>
        <c:dLbls>
          <c:showLegendKey val="0"/>
          <c:showVal val="0"/>
          <c:showCatName val="0"/>
          <c:showSerName val="0"/>
          <c:showPercent val="0"/>
          <c:showBubbleSize val="0"/>
        </c:dLbls>
        <c:gapWidth val="150"/>
        <c:overlap val="100"/>
        <c:axId val="127830016"/>
        <c:axId val="165794880"/>
      </c:barChart>
      <c:lineChart>
        <c:grouping val="standard"/>
        <c:varyColors val="0"/>
        <c:ser>
          <c:idx val="2"/>
          <c:order val="2"/>
          <c:tx>
            <c:strRef>
              <c:f>Sheet1!$D$1</c:f>
              <c:strCache>
                <c:ptCount val="1"/>
                <c:pt idx="0">
                  <c:v>Private Labels</c:v>
                </c:pt>
              </c:strCache>
            </c:strRef>
          </c:tx>
          <c:spPr>
            <a:ln w="22225" cap="sq" cmpd="sng" algn="ctr">
              <a:solidFill>
                <a:srgbClr val="8A87CF"/>
              </a:solidFill>
              <a:bevel/>
              <a:headEnd type="diamond"/>
              <a:tailEnd type="diamond"/>
            </a:ln>
            <a:effectLst/>
          </c:spPr>
          <c:marker>
            <c:symbol val="square"/>
            <c:size val="9"/>
            <c:spPr>
              <a:solidFill>
                <a:srgbClr val="8A87CF"/>
              </a:solidFill>
              <a:ln w="9525" cap="flat" cmpd="sng" algn="ctr">
                <a:solidFill>
                  <a:srgbClr val="8A87CF"/>
                </a:solidFill>
                <a:round/>
                <a:headEnd type="diamond"/>
                <a:tailEnd type="diamond"/>
              </a:ln>
              <a:effectLst/>
            </c:spPr>
          </c:marker>
          <c:dLbls>
            <c:dLbl>
              <c:idx val="0"/>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50000"/>
                        </a:schemeClr>
                      </a:solidFill>
                      <a:latin typeface="+mn-lt"/>
                      <a:ea typeface="+mn-ea"/>
                      <a:cs typeface="+mn-cs"/>
                    </a:defRPr>
                  </a:pPr>
                </a:p>
              </c:txPr>
              <c:dLblPos val="t"/>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lstStyle/>
                  <a:p>
                    <a:pPr>
                      <a:defRPr lang="zh-CN" sz="1195" b="1" i="0" u="none" strike="noStrike" kern="1200" baseline="0">
                        <a:solidFill>
                          <a:schemeClr val="tx1">
                            <a:lumMod val="50000"/>
                          </a:schemeClr>
                        </a:solidFill>
                        <a:latin typeface="+mn-lt"/>
                        <a:ea typeface="+mn-ea"/>
                        <a:cs typeface="+mn-cs"/>
                      </a:defRPr>
                    </a:pPr>
                    <a:r>
                      <a:rPr lang="en-US"/>
                      <a:t>32.8%</a:t>
                    </a:r>
                    <a:endParaRPr lang="en-US"/>
                  </a:p>
                </c:rich>
              </c:tx>
              <c:dLblPos val="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195" b="1" i="0" u="none" strike="noStrike" kern="1200" baseline="0">
                    <a:solidFill>
                      <a:schemeClr val="tx1">
                        <a:lumMod val="50000"/>
                      </a:schemeClr>
                    </a:solidFill>
                    <a:latin typeface="+mn-lt"/>
                    <a:ea typeface="+mn-ea"/>
                    <a:cs typeface="+mn-cs"/>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strRef>
              <c:f>Sheet1!$A$2:$A$7</c:f>
              <c:strCache>
                <c:ptCount val="2"/>
                <c:pt idx="0">
                  <c:v>FY2022</c:v>
                </c:pt>
                <c:pt idx="1">
                  <c:v>FY2023</c:v>
                </c:pt>
              </c:strCache>
            </c:strRef>
          </c:cat>
          <c:val>
            <c:numRef>
              <c:f>Sheet1!$D$2:$D$7</c:f>
              <c:numCache>
                <c:formatCode>0.0%</c:formatCode>
                <c:ptCount val="2"/>
                <c:pt idx="0">
                  <c:v>0.293</c:v>
                </c:pt>
                <c:pt idx="1">
                  <c:v>0.328</c:v>
                </c:pt>
              </c:numCache>
            </c:numRef>
          </c:val>
          <c:smooth val="0"/>
        </c:ser>
        <c:ser>
          <c:idx val="3"/>
          <c:order val="3"/>
          <c:tx>
            <c:strRef>
              <c:f>Sheet1!$E$1</c:f>
              <c:strCache>
                <c:ptCount val="1"/>
                <c:pt idx="0">
                  <c:v>Group </c:v>
                </c:pt>
              </c:strCache>
            </c:strRef>
          </c:tx>
          <c:spPr>
            <a:ln w="22225" cap="rnd" cmpd="sng" algn="ctr">
              <a:solidFill>
                <a:schemeClr val="accent1">
                  <a:lumMod val="60000"/>
                </a:schemeClr>
              </a:solidFill>
              <a:round/>
            </a:ln>
            <a:effectLst/>
          </c:spPr>
          <c:marker>
            <c:symbol val="circle"/>
            <c:size val="4"/>
            <c:spPr>
              <a:solidFill>
                <a:schemeClr val="accent1">
                  <a:lumMod val="60000"/>
                </a:schemeClr>
              </a:solidFill>
              <a:ln w="9525" cap="flat" cmpd="sng" algn="ctr">
                <a:solidFill>
                  <a:schemeClr val="accent1">
                    <a:lumMod val="60000"/>
                  </a:schemeClr>
                </a:solidFill>
                <a:round/>
              </a:ln>
              <a:effectLst/>
            </c:spPr>
          </c:marker>
          <c:dLbls>
            <c:delete val="1"/>
          </c:dLbls>
          <c:cat>
            <c:strRef>
              <c:f>Sheet1!$A$2:$A$7</c:f>
              <c:strCache>
                <c:ptCount val="2"/>
                <c:pt idx="0">
                  <c:v>FY2022</c:v>
                </c:pt>
                <c:pt idx="1">
                  <c:v>FY2023</c:v>
                </c:pt>
              </c:strCache>
            </c:strRef>
          </c:cat>
          <c:val>
            <c:numRef>
              <c:f>Sheet1!$E$2:$E$7</c:f>
              <c:numCache>
                <c:formatCode>0.0%</c:formatCode>
                <c:ptCount val="2"/>
                <c:pt idx="0">
                  <c:v>0.205</c:v>
                </c:pt>
                <c:pt idx="1">
                  <c:v>0.214</c:v>
                </c:pt>
              </c:numCache>
            </c:numRef>
          </c:val>
          <c:smooth val="0"/>
        </c:ser>
        <c:dLbls>
          <c:showLegendKey val="0"/>
          <c:showVal val="0"/>
          <c:showCatName val="0"/>
          <c:showSerName val="0"/>
          <c:showPercent val="0"/>
          <c:showBubbleSize val="0"/>
        </c:dLbls>
        <c:marker val="1"/>
        <c:smooth val="0"/>
        <c:axId val="1554545087"/>
        <c:axId val="1554540927"/>
      </c:lineChart>
      <c:catAx>
        <c:axId val="127830016"/>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spc="20" baseline="0">
                <a:solidFill>
                  <a:schemeClr val="dk1">
                    <a:lumMod val="65000"/>
                    <a:lumOff val="35000"/>
                  </a:schemeClr>
                </a:solidFill>
                <a:latin typeface="+mn-lt"/>
                <a:ea typeface="+mn-ea"/>
                <a:cs typeface="+mn-cs"/>
              </a:defRPr>
            </a:pPr>
          </a:p>
        </c:txPr>
        <c:crossAx val="165794880"/>
        <c:crosses val="autoZero"/>
        <c:auto val="1"/>
        <c:lblAlgn val="ctr"/>
        <c:lblOffset val="100"/>
        <c:noMultiLvlLbl val="0"/>
      </c:catAx>
      <c:valAx>
        <c:axId val="165794880"/>
        <c:scaling>
          <c:orientation val="minMax"/>
          <c:max val="0.25"/>
          <c:min val="0.125"/>
        </c:scaling>
        <c:delete val="1"/>
        <c:axPos val="l"/>
        <c:numFmt formatCode="0.0%" sourceLinked="1"/>
        <c:majorTickMark val="out"/>
        <c:minorTickMark val="none"/>
        <c:tickLblPos val="nextTo"/>
        <c:txPr>
          <a:bodyPr rot="-60000000" spcFirstLastPara="0" vertOverflow="ellipsis" vert="horz" wrap="square" anchor="ctr" anchorCtr="1"/>
          <a:lstStyle/>
          <a:p>
            <a:pPr>
              <a:defRPr lang="zh-CN" sz="1195" b="0" i="0" u="none" strike="noStrike" kern="1200" spc="20" baseline="0">
                <a:solidFill>
                  <a:schemeClr val="dk1">
                    <a:lumMod val="65000"/>
                    <a:lumOff val="35000"/>
                  </a:schemeClr>
                </a:solidFill>
                <a:latin typeface="+mn-lt"/>
                <a:ea typeface="+mn-ea"/>
                <a:cs typeface="+mn-cs"/>
              </a:defRPr>
            </a:pPr>
          </a:p>
        </c:txPr>
        <c:crossAx val="127830016"/>
        <c:crosses val="autoZero"/>
        <c:crossBetween val="between"/>
        <c:majorUnit val="0.3"/>
      </c:valAx>
      <c:catAx>
        <c:axId val="1554545087"/>
        <c:scaling>
          <c:orientation val="minMax"/>
        </c:scaling>
        <c:delete val="1"/>
        <c:axPos val="b"/>
        <c:numFmt formatCode="General" sourceLinked="1"/>
        <c:majorTickMark val="out"/>
        <c:minorTickMark val="none"/>
        <c:tickLblPos val="nextTo"/>
        <c:txPr>
          <a:bodyPr rot="-60000000" spcFirstLastPara="0" vertOverflow="ellipsis" vert="horz" wrap="square" anchor="ctr" anchorCtr="1"/>
          <a:lstStyle/>
          <a:p>
            <a:pPr>
              <a:defRPr lang="zh-CN" sz="1195" b="0" i="0" u="none" strike="noStrike" kern="1200" spc="20" baseline="0">
                <a:solidFill>
                  <a:schemeClr val="dk1">
                    <a:lumMod val="65000"/>
                    <a:lumOff val="35000"/>
                  </a:schemeClr>
                </a:solidFill>
                <a:latin typeface="+mn-lt"/>
                <a:ea typeface="+mn-ea"/>
                <a:cs typeface="+mn-cs"/>
              </a:defRPr>
            </a:pPr>
          </a:p>
        </c:txPr>
        <c:crossAx val="1554540927"/>
        <c:crosses val="autoZero"/>
        <c:auto val="1"/>
        <c:lblAlgn val="ctr"/>
        <c:lblOffset val="100"/>
        <c:noMultiLvlLbl val="0"/>
      </c:catAx>
      <c:valAx>
        <c:axId val="1554540927"/>
        <c:scaling>
          <c:orientation val="minMax"/>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lang="zh-CN" sz="1195" b="0" i="0" u="none" strike="noStrike" kern="1200" spc="20" baseline="0">
                <a:solidFill>
                  <a:schemeClr val="dk1">
                    <a:lumMod val="65000"/>
                    <a:lumOff val="35000"/>
                  </a:schemeClr>
                </a:solidFill>
                <a:latin typeface="+mn-lt"/>
                <a:ea typeface="+mn-ea"/>
                <a:cs typeface="+mn-cs"/>
              </a:defRPr>
            </a:pPr>
          </a:p>
        </c:txPr>
        <c:crossAx val="1554545087"/>
        <c:crosses val="max"/>
        <c:crossBetween val="between"/>
      </c:valAx>
      <c:spPr>
        <a:noFill/>
        <a:ln>
          <a:noFill/>
        </a:ln>
        <a:effectLst/>
      </c:spPr>
    </c:plotArea>
    <c:legend>
      <c:legendPos val="r"/>
      <c:layout>
        <c:manualLayout>
          <c:xMode val="edge"/>
          <c:yMode val="edge"/>
          <c:x val="0.780420277178511"/>
          <c:y val="0.170321389399594"/>
          <c:w val="0.212169971898491"/>
          <c:h val="0.189993853998715"/>
        </c:manualLayout>
      </c:layout>
      <c:overlay val="0"/>
      <c:spPr>
        <a:noFill/>
        <a:ln>
          <a:noFill/>
        </a:ln>
        <a:effectLst/>
      </c:spPr>
      <c:txPr>
        <a:bodyPr rot="0" spcFirstLastPara="1" vertOverflow="ellipsis" vert="horz" wrap="square" anchor="ctr" anchorCtr="1"/>
        <a:lstStyle/>
        <a:p>
          <a:pPr>
            <a:defRPr lang="zh-CN" sz="1000" b="0" i="0" u="none" strike="noStrike" kern="1200" baseline="0">
              <a:solidFill>
                <a:schemeClr val="dk1">
                  <a:lumMod val="65000"/>
                  <a:lumOff val="35000"/>
                </a:schemeClr>
              </a:solidFill>
              <a:latin typeface="+mn-lt"/>
              <a:ea typeface="+mn-ea"/>
              <a:cs typeface="+mn-cs"/>
            </a:defRPr>
          </a:pPr>
        </a:p>
      </c:txPr>
    </c:legend>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2759760040034"/>
          <c:y val="0.116102535057714"/>
          <c:w val="0.934480479919932"/>
          <c:h val="0.809690915534715"/>
        </c:manualLayout>
      </c:layout>
      <c:lineChart>
        <c:grouping val="standard"/>
        <c:varyColors val="0"/>
        <c:ser>
          <c:idx val="0"/>
          <c:order val="0"/>
          <c:tx>
            <c:strRef>
              <c:f>Sheet1!$B$1</c:f>
              <c:strCache>
                <c:ptCount val="1"/>
                <c:pt idx="0">
                  <c:v>Margin</c:v>
                </c:pt>
              </c:strCache>
            </c:strRef>
          </c:tx>
          <c:spPr>
            <a:ln w="22225" cap="rnd" cmpd="sng" algn="ctr">
              <a:solidFill>
                <a:schemeClr val="accent2"/>
              </a:solidFill>
              <a:round/>
            </a:ln>
            <a:effectLst/>
          </c:spPr>
          <c:marker>
            <c:symbol val="square"/>
            <c:size val="9"/>
            <c:spPr>
              <a:solidFill>
                <a:schemeClr val="accent1"/>
              </a:solidFill>
              <a:ln w="9525" cap="flat" cmpd="sng" algn="ctr">
                <a:solidFill>
                  <a:schemeClr val="accent2"/>
                </a:solidFill>
                <a:round/>
              </a:ln>
              <a:effectLst/>
            </c:spPr>
          </c:marker>
          <c:dLbls>
            <c:dLbl>
              <c:idx val="0"/>
              <c:layout>
                <c:manualLayout>
                  <c:x val="-0.0986962225206114"/>
                  <c:y val="-0.0563772309768622"/>
                </c:manualLayout>
              </c:layout>
              <c:tx>
                <c:rich>
                  <a:bodyPr rot="0" spcFirstLastPara="1" vertOverflow="ellipsis" vert="horz" wrap="square" lIns="38100" tIns="19050" rIns="38100" bIns="19050" anchor="ctr" anchorCtr="1"/>
                  <a:lstStyle/>
                  <a:p>
                    <a:pPr>
                      <a:defRPr lang="zh-CN" sz="1195" b="1" i="0" u="none" strike="noStrike" kern="1200" baseline="0">
                        <a:solidFill>
                          <a:schemeClr val="tx1"/>
                        </a:solidFill>
                        <a:latin typeface="Arial" panose="020B0604020202020204" pitchFamily="34" charset="0"/>
                        <a:ea typeface="+mn-ea"/>
                        <a:cs typeface="Arial" panose="020B0604020202020204" pitchFamily="34" charset="0"/>
                      </a:defRPr>
                    </a:pPr>
                    <a:r>
                      <a:rPr lang="en-US" altLang="zh-CN"/>
                      <a:t>18.6%</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0763070253153"/>
                  <c:y val="-0.0509771130672011"/>
                </c:manualLayout>
              </c:layout>
              <c:tx>
                <c:rich>
                  <a:bodyPr rot="0" spcFirstLastPara="1" vertOverflow="ellipsis" vert="horz" wrap="square" lIns="38100" tIns="19050" rIns="38100" bIns="19050" anchor="ctr" anchorCtr="1"/>
                  <a:lstStyle/>
                  <a:p>
                    <a:pPr>
                      <a:defRPr lang="zh-CN" sz="1195" b="1" i="0" u="none" strike="noStrike" kern="1200" baseline="0">
                        <a:solidFill>
                          <a:schemeClr val="tx1"/>
                        </a:solidFill>
                        <a:latin typeface="Arial" panose="020B0604020202020204" pitchFamily="34" charset="0"/>
                        <a:ea typeface="+mn-ea"/>
                        <a:cs typeface="Arial" panose="020B0604020202020204" pitchFamily="34" charset="0"/>
                      </a:defRPr>
                    </a:pPr>
                    <a:r>
                      <a:rPr lang="en-US" altLang="zh-CN"/>
                      <a:t>21.0%</a:t>
                    </a:r>
                    <a:endParaRPr lang="en-US" altLang="zh-CN"/>
                  </a:p>
                </c:rich>
              </c:tx>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195" b="1" i="0" u="none" strike="noStrike" kern="1200" baseline="0">
                    <a:solidFill>
                      <a:schemeClr val="tx1"/>
                    </a:solidFill>
                    <a:latin typeface="Arial" panose="020B0604020202020204" pitchFamily="34" charset="0"/>
                    <a:ea typeface="+mn-ea"/>
                    <a:cs typeface="Arial" panose="020B0604020202020204" pitchFamily="34" charset="0"/>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a:solidFill>
                        <a:schemeClr val="dk1">
                          <a:lumMod val="35000"/>
                          <a:lumOff val="65000"/>
                        </a:schemeClr>
                      </a:solidFill>
                    </a:ln>
                    <a:effectLst/>
                  </c:spPr>
                </c15:leaderLines>
              </c:ext>
            </c:extLst>
          </c:dLbls>
          <c:cat>
            <c:strRef>
              <c:f>Sheet1!$A$2:$A$3</c:f>
              <c:strCache>
                <c:ptCount val="2"/>
                <c:pt idx="0">
                  <c:v>FY2022</c:v>
                </c:pt>
                <c:pt idx="1">
                  <c:v>FY2023</c:v>
                </c:pt>
              </c:strCache>
            </c:strRef>
          </c:cat>
          <c:val>
            <c:numRef>
              <c:f>Sheet1!$B$2:$B$3</c:f>
              <c:numCache>
                <c:formatCode>0.0%</c:formatCode>
                <c:ptCount val="2"/>
                <c:pt idx="0">
                  <c:v>0.205</c:v>
                </c:pt>
                <c:pt idx="1">
                  <c:v>0.205</c:v>
                </c:pt>
              </c:numCache>
            </c:numRef>
          </c:val>
          <c:smooth val="0"/>
        </c:ser>
        <c:dLbls>
          <c:showLegendKey val="0"/>
          <c:showVal val="0"/>
          <c:showCatName val="0"/>
          <c:showSerName val="0"/>
          <c:showPercent val="0"/>
          <c:showBubbleSize val="0"/>
        </c:dLbls>
        <c:marker val="1"/>
        <c:smooth val="0"/>
        <c:axId val="127827968"/>
        <c:axId val="165791424"/>
      </c:lineChart>
      <c:catAx>
        <c:axId val="127827968"/>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zh-CN" sz="1100" b="0" i="0" u="none" strike="noStrike" kern="1200" spc="20" baseline="0">
                <a:solidFill>
                  <a:schemeClr val="bg1">
                    <a:lumMod val="50000"/>
                  </a:schemeClr>
                </a:solidFill>
                <a:latin typeface="+mn-lt"/>
                <a:ea typeface="+mn-ea"/>
                <a:cs typeface="+mn-cs"/>
              </a:defRPr>
            </a:pPr>
          </a:p>
        </c:txPr>
        <c:crossAx val="165791424"/>
        <c:crosses val="autoZero"/>
        <c:auto val="0"/>
        <c:lblAlgn val="ctr"/>
        <c:lblOffset val="100"/>
        <c:noMultiLvlLbl val="0"/>
      </c:catAx>
      <c:valAx>
        <c:axId val="165791424"/>
        <c:scaling>
          <c:orientation val="minMax"/>
          <c:max val="0.15"/>
          <c:min val="0"/>
        </c:scaling>
        <c:delete val="1"/>
        <c:axPos val="l"/>
        <c:numFmt formatCode="0.0%" sourceLinked="1"/>
        <c:majorTickMark val="out"/>
        <c:minorTickMark val="none"/>
        <c:tickLblPos val="nextTo"/>
        <c:txPr>
          <a:bodyPr rot="-60000000" spcFirstLastPara="0" vertOverflow="ellipsis" vert="horz" wrap="square" anchor="ctr" anchorCtr="1"/>
          <a:lstStyle/>
          <a:p>
            <a:pPr>
              <a:defRPr lang="zh-CN" sz="1195" b="0" i="0" u="none" strike="noStrike" kern="1200" spc="20" baseline="0">
                <a:solidFill>
                  <a:schemeClr val="dk1">
                    <a:lumMod val="65000"/>
                    <a:lumOff val="35000"/>
                  </a:schemeClr>
                </a:solidFill>
                <a:latin typeface="+mn-lt"/>
                <a:ea typeface="+mn-ea"/>
                <a:cs typeface="+mn-cs"/>
              </a:defRPr>
            </a:pPr>
          </a:p>
        </c:txPr>
        <c:crossAx val="127827968"/>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kumimoji="1" lang="en-US" altLang="zh-HK" sz="1050" b="1" i="0" u="none" strike="noStrike" kern="1200" spc="0" baseline="0" dirty="0" smtClean="0">
                <a:solidFill>
                  <a:schemeClr val="tx1"/>
                </a:solidFill>
                <a:latin typeface="Arial" panose="020B0604020202020204" pitchFamily="34" charset="0"/>
                <a:ea typeface="+mj-ea"/>
                <a:cs typeface="+mn-cs"/>
              </a:defRPr>
            </a:pPr>
            <a:r>
              <a:rPr kumimoji="1" lang="en-US" altLang="zh-HK" sz="1050" b="1" i="0" u="none" strike="noStrike" kern="1200" spc="0" baseline="0">
                <a:solidFill>
                  <a:schemeClr val="tx1"/>
                </a:solidFill>
                <a:latin typeface="Arial" panose="020B0604020202020204" pitchFamily="34" charset="0"/>
                <a:ea typeface="+mj-ea"/>
                <a:cs typeface="+mn-cs"/>
              </a:rPr>
              <a:t>FY2</a:t>
            </a:r>
            <a:r>
              <a:rPr kumimoji="1" lang="en-US" altLang="zh-TW" sz="1050" b="1" i="0" u="none" strike="noStrike" kern="1200" spc="0" baseline="0">
                <a:solidFill>
                  <a:schemeClr val="tx1"/>
                </a:solidFill>
                <a:latin typeface="Arial" panose="020B0604020202020204" pitchFamily="34" charset="0"/>
                <a:ea typeface="+mj-ea"/>
                <a:cs typeface="+mn-cs"/>
              </a:rPr>
              <a:t>02</a:t>
            </a:r>
            <a:r>
              <a:rPr kumimoji="1" lang="en-US" altLang="zh-HK" sz="1050" b="1" i="0" u="none" strike="noStrike" kern="1200" spc="0" baseline="0">
                <a:solidFill>
                  <a:schemeClr val="tx1"/>
                </a:solidFill>
                <a:latin typeface="Arial" panose="020B0604020202020204" pitchFamily="34" charset="0"/>
                <a:ea typeface="+mj-ea"/>
                <a:cs typeface="+mn-cs"/>
              </a:rPr>
              <a:t>3</a:t>
            </a:r>
            <a:endParaRPr kumimoji="1" lang="en-US" altLang="zh-HK" sz="1050" b="1" i="0" u="none" strike="noStrike" kern="1200" spc="0" baseline="0">
              <a:solidFill>
                <a:schemeClr val="tx1"/>
              </a:solidFill>
              <a:latin typeface="Arial" panose="020B0604020202020204" pitchFamily="34" charset="0"/>
              <a:ea typeface="+mj-ea"/>
              <a:cs typeface="+mn-cs"/>
            </a:endParaRPr>
          </a:p>
        </c:rich>
      </c:tx>
      <c:layout>
        <c:manualLayout>
          <c:xMode val="edge"/>
          <c:yMode val="edge"/>
          <c:x val="0.44139597551837"/>
          <c:y val="0.0926714999071076"/>
        </c:manualLayout>
      </c:layout>
      <c:overlay val="0"/>
      <c:spPr>
        <a:noFill/>
        <a:ln>
          <a:noFill/>
        </a:ln>
        <a:effectLst/>
      </c:spPr>
    </c:title>
    <c:autoTitleDeleted val="0"/>
    <c:plotArea>
      <c:layout/>
      <c:pieChart>
        <c:varyColors val="1"/>
        <c:ser>
          <c:idx val="0"/>
          <c:order val="0"/>
          <c:tx>
            <c:strRef>
              <c:f>工作表1!$B$1</c:f>
              <c:strCache>
                <c:ptCount val="1"/>
                <c:pt idx="0">
                  <c:v>2023</c:v>
                </c:pt>
              </c:strCache>
            </c:strRef>
          </c:tx>
          <c:spPr/>
          <c:explosion val="0"/>
          <c:dPt>
            <c:idx val="0"/>
            <c:bubble3D val="0"/>
            <c:spPr>
              <a:solidFill>
                <a:schemeClr val="accent1"/>
              </a:solidFill>
              <a:ln w="19050">
                <a:solidFill>
                  <a:schemeClr val="lt1"/>
                </a:solidFill>
              </a:ln>
              <a:effectLst/>
            </c:spPr>
          </c:dPt>
          <c:dPt>
            <c:idx val="1"/>
            <c:bubble3D val="0"/>
            <c:spPr>
              <a:solidFill>
                <a:schemeClr val="accent1">
                  <a:lumMod val="40000"/>
                  <a:lumOff val="60000"/>
                </a:schemeClr>
              </a:solidFill>
              <a:ln w="19050">
                <a:solidFill>
                  <a:schemeClr val="lt1"/>
                </a:solidFill>
              </a:ln>
              <a:effectLst/>
            </c:spPr>
          </c:dPt>
          <c:dLbls>
            <c:dLbl>
              <c:idx val="0"/>
              <c:layout>
                <c:manualLayout>
                  <c:x val="-0.0515774121623099"/>
                  <c:y val="0.139273695003808"/>
                </c:manualLayout>
              </c:layout>
              <c:tx>
                <c:rich>
                  <a:bodyPr rot="0" spcFirstLastPara="1" vertOverflow="ellipsis" vert="horz" wrap="square" lIns="38100" tIns="19050" rIns="38100" bIns="19050" anchor="ctr" anchorCtr="0">
                    <a:spAutoFit/>
                  </a:bodyPr>
                  <a:lstStyle/>
                  <a:p>
                    <a:pPr algn="ctr">
                      <a:defRPr kumimoji="1" lang="en-US" altLang="zh-HK" sz="1050" b="1" i="0" u="none" strike="noStrike" kern="1200" baseline="0">
                        <a:solidFill>
                          <a:schemeClr val="bg1"/>
                        </a:solidFill>
                        <a:latin typeface="Arial" panose="020B0604020202020204" pitchFamily="34" charset="0"/>
                        <a:ea typeface="+mj-ea"/>
                        <a:cs typeface="+mn-cs"/>
                      </a:defRPr>
                    </a:pPr>
                    <a:r>
                      <a:rPr lang="en-US" altLang="zh-CN">
                        <a:solidFill>
                          <a:schemeClr val="bg1"/>
                        </a:solidFill>
                      </a:rPr>
                      <a:t>19.9%</a:t>
                    </a:r>
                    <a:endParaRPr lang="en-US" altLang="zh-HK">
                      <a:solidFill>
                        <a:schemeClr val="bg1"/>
                      </a:solidFill>
                    </a:endParaRPr>
                  </a:p>
                </c:rich>
              </c:tx>
              <c:numFmt formatCode="General" sourceLinked="0"/>
              <c:spPr>
                <a:noFill/>
                <a:ln>
                  <a:noFill/>
                </a:ln>
                <a:effectLst/>
              </c:spPr>
              <c:txPr>
                <a:bodyPr rot="0" spcFirstLastPara="1" vertOverflow="ellipsis" vert="horz" wrap="square" lIns="38100" tIns="19050" rIns="38100" bIns="19050" anchor="ctr" anchorCtr="0">
                  <a:spAutoFit/>
                </a:bodyPr>
                <a:lstStyle/>
                <a:p>
                  <a:pPr algn="ctr">
                    <a:defRPr kumimoji="1" lang="en-US" altLang="zh-HK" sz="1050" b="1" i="0" u="none" strike="noStrike" kern="1200" baseline="0">
                      <a:solidFill>
                        <a:schemeClr val="bg1"/>
                      </a:solidFill>
                      <a:latin typeface="Arial" panose="020B0604020202020204" pitchFamily="34" charset="0"/>
                      <a:ea typeface="+mj-ea"/>
                      <a:cs typeface="+mn-cs"/>
                    </a:defRPr>
                  </a:pPr>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569963671231552"/>
                  <c:y val="-0.214321523945671"/>
                </c:manualLayout>
              </c:layout>
              <c:tx>
                <c:rich>
                  <a:bodyPr rot="0" spcFirstLastPara="1" vertOverflow="ellipsis" vert="horz" wrap="square" lIns="38100" tIns="19050" rIns="38100" bIns="19050" anchor="ctr" anchorCtr="0"/>
                  <a:lstStyle/>
                  <a:p>
                    <a:pPr>
                      <a:defRPr kumimoji="1" lang="zh-CN" altLang="zh-HK" sz="1050" b="1" i="0" u="none" strike="noStrike" kern="1200" baseline="0">
                        <a:solidFill>
                          <a:schemeClr val="tx1"/>
                        </a:solidFill>
                        <a:latin typeface="Arial" panose="020B0604020202020204" pitchFamily="34" charset="0"/>
                        <a:ea typeface="+mj-ea"/>
                        <a:cs typeface="+mn-cs"/>
                      </a:defRPr>
                    </a:pPr>
                    <a:r>
                      <a:rPr lang="en-US" sz="1050" b="1" i="0" u="none" strike="noStrike" kern="1200" baseline="0">
                        <a:solidFill>
                          <a:prstClr val="black">
                            <a:lumMod val="50000"/>
                          </a:prstClr>
                        </a:solidFill>
                      </a:rPr>
                      <a:t>80.1%</a:t>
                    </a:r>
                    <a:endParaRPr lang="en-US" sz="1050" b="1" i="0" u="none" strike="noStrike" kern="1200" baseline="0">
                      <a:solidFill>
                        <a:prstClr val="black">
                          <a:lumMod val="50000"/>
                        </a:prstClr>
                      </a:solidFill>
                    </a:endParaRPr>
                  </a:p>
                </c:rich>
              </c:tx>
              <c:numFmt formatCode="General" sourceLinked="0"/>
              <c:spPr>
                <a:noFill/>
                <a:ln>
                  <a:noFill/>
                </a:ln>
                <a:effectLst/>
              </c:spPr>
              <c:txPr>
                <a:bodyPr rot="0" spcFirstLastPara="1" vertOverflow="ellipsis" vert="horz" wrap="square" lIns="38100" tIns="19050" rIns="38100" bIns="19050" anchor="ctr" anchorCtr="0"/>
                <a:lstStyle/>
                <a:p>
                  <a:pPr>
                    <a:defRPr kumimoji="1" lang="zh-CN" altLang="zh-HK" sz="1050" b="1" i="0" u="none" strike="noStrike" kern="1200" baseline="0">
                      <a:solidFill>
                        <a:schemeClr val="tx1"/>
                      </a:solidFill>
                      <a:latin typeface="Arial" panose="020B0604020202020204" pitchFamily="34" charset="0"/>
                      <a:ea typeface="+mj-ea"/>
                      <a:cs typeface="+mn-cs"/>
                    </a:defRPr>
                  </a:pPr>
                </a:p>
              </c:txPr>
              <c:dLblPos val="bestFit"/>
              <c:showLegendKey val="0"/>
              <c:showVal val="1"/>
              <c:showCatName val="0"/>
              <c:showSerName val="0"/>
              <c:showPercent val="1"/>
              <c:showBubbleSize val="0"/>
              <c:extLst>
                <c:ext xmlns:c15="http://schemas.microsoft.com/office/drawing/2012/chart" uri="{CE6537A1-D6FC-4f65-9D91-7224C49458BB}">
                  <c15:layout/>
                </c:ext>
              </c:extLst>
            </c:dLbl>
            <c:numFmt formatCode="General" sourceLinked="0"/>
            <c:spPr>
              <a:noFill/>
              <a:ln>
                <a:noFill/>
              </a:ln>
              <a:effectLst/>
            </c:spPr>
            <c:txPr>
              <a:bodyPr rot="0" spcFirstLastPara="1" vertOverflow="ellipsis" vert="horz" wrap="square" lIns="38100" tIns="19050" rIns="38100" bIns="19050" anchor="ctr" anchorCtr="0">
                <a:spAutoFit/>
              </a:bodyPr>
              <a:lstStyle/>
              <a:p>
                <a:pPr algn="ctr">
                  <a:defRPr kumimoji="1" lang="en-US" altLang="zh-HK" sz="1050" b="1" i="0" u="none" strike="noStrike" kern="1200" baseline="0">
                    <a:solidFill>
                      <a:schemeClr val="tx1"/>
                    </a:solidFill>
                    <a:latin typeface="Arial" panose="020B0604020202020204" pitchFamily="34" charset="0"/>
                    <a:ea typeface="+mj-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工作表1!$A$2:$A$3</c:f>
              <c:strCache>
                <c:ptCount val="2"/>
                <c:pt idx="0">
                  <c:v>Private Labels</c:v>
                </c:pt>
                <c:pt idx="1">
                  <c:v>Other Brands</c:v>
                </c:pt>
              </c:strCache>
            </c:strRef>
          </c:cat>
          <c:val>
            <c:numRef>
              <c:f>工作表1!$B$2:$B$3</c:f>
              <c:numCache>
                <c:formatCode>0.0%</c:formatCode>
                <c:ptCount val="2"/>
                <c:pt idx="0">
                  <c:v>0.199</c:v>
                </c:pt>
                <c:pt idx="1">
                  <c:v>0.801</c:v>
                </c:pt>
              </c:numCache>
            </c:numRef>
          </c:val>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0219284866581562"/>
          <c:y val="0.804507266170011"/>
          <c:w val="0.50299084989289"/>
          <c:h val="0.0818023817323933"/>
        </c:manualLayout>
      </c:layout>
      <c:overlay val="0"/>
      <c:spPr>
        <a:noFill/>
        <a:ln>
          <a:noFill/>
        </a:ln>
        <a:effectLst/>
      </c:spPr>
      <c:txPr>
        <a:bodyPr rot="0" spcFirstLastPara="1" vertOverflow="ellipsis" vert="horz" wrap="square" anchor="ctr" anchorCtr="1"/>
        <a:lstStyle/>
        <a:p>
          <a:pPr>
            <a:defRPr lang="zh-CN" sz="11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kumimoji="1" lang="en-US" altLang="zh-HK" sz="1050" b="1" i="0" u="none" strike="noStrike" kern="1200" spc="0" baseline="0" dirty="0">
                <a:solidFill>
                  <a:schemeClr val="tx1"/>
                </a:solidFill>
                <a:latin typeface="Arial" panose="020B0604020202020204" pitchFamily="34" charset="0"/>
                <a:ea typeface="+mj-ea"/>
                <a:cs typeface="+mn-cs"/>
              </a:defRPr>
            </a:pPr>
            <a:r>
              <a:rPr kumimoji="1" lang="en-US" altLang="zh-HK" sz="1100" b="1" kern="1200" baseline="0">
                <a:solidFill>
                  <a:schemeClr val="tx1"/>
                </a:solidFill>
                <a:latin typeface="Arial" panose="020B0604020202020204" pitchFamily="34" charset="0"/>
                <a:ea typeface="+mj-ea"/>
                <a:cs typeface="+mn-cs"/>
              </a:rPr>
              <a:t>FY2</a:t>
            </a:r>
            <a:r>
              <a:rPr kumimoji="1" lang="en-US" altLang="zh-TW" sz="1100" b="1" kern="1200" baseline="0">
                <a:solidFill>
                  <a:schemeClr val="tx1"/>
                </a:solidFill>
                <a:latin typeface="Arial" panose="020B0604020202020204" pitchFamily="34" charset="0"/>
                <a:ea typeface="+mj-ea"/>
                <a:cs typeface="+mn-cs"/>
              </a:rPr>
              <a:t>02</a:t>
            </a:r>
            <a:r>
              <a:rPr kumimoji="1" lang="en-US" altLang="zh-HK" sz="1100" b="1" kern="1200" baseline="0">
                <a:solidFill>
                  <a:schemeClr val="tx1"/>
                </a:solidFill>
                <a:latin typeface="Arial" panose="020B0604020202020204" pitchFamily="34" charset="0"/>
                <a:ea typeface="+mj-ea"/>
                <a:cs typeface="+mn-cs"/>
              </a:rPr>
              <a:t>2</a:t>
            </a:r>
            <a:endParaRPr kumimoji="1" lang="en-US" altLang="zh-HK" sz="1100" b="1" kern="1200" baseline="0">
              <a:solidFill>
                <a:schemeClr val="tx1"/>
              </a:solidFill>
              <a:latin typeface="Arial" panose="020B0604020202020204" pitchFamily="34" charset="0"/>
              <a:ea typeface="+mj-ea"/>
              <a:cs typeface="+mn-cs"/>
            </a:endParaRPr>
          </a:p>
        </c:rich>
      </c:tx>
      <c:layout>
        <c:manualLayout>
          <c:xMode val="edge"/>
          <c:yMode val="edge"/>
          <c:x val="0.439385724850329"/>
          <c:y val="0.0967722168604562"/>
        </c:manualLayout>
      </c:layout>
      <c:overlay val="0"/>
      <c:spPr>
        <a:noFill/>
        <a:ln>
          <a:noFill/>
        </a:ln>
        <a:effectLst/>
      </c:spPr>
    </c:title>
    <c:autoTitleDeleted val="0"/>
    <c:plotArea>
      <c:layout/>
      <c:pieChart>
        <c:varyColors val="1"/>
        <c:ser>
          <c:idx val="0"/>
          <c:order val="0"/>
          <c:tx>
            <c:strRef>
              <c:f>工作表1!$B$1</c:f>
              <c:strCache>
                <c:ptCount val="1"/>
                <c:pt idx="0">
                  <c:v>2023</c:v>
                </c:pt>
              </c:strCache>
            </c:strRef>
          </c:tx>
          <c:spPr>
            <a:solidFill>
              <a:schemeClr val="accent1">
                <a:lumMod val="40000"/>
                <a:lumOff val="60000"/>
              </a:schemeClr>
            </a:solidFill>
          </c:spPr>
          <c:explosion val="0"/>
          <c:dPt>
            <c:idx val="0"/>
            <c:bubble3D val="0"/>
            <c:spPr>
              <a:solidFill>
                <a:schemeClr val="accent1"/>
              </a:solidFill>
              <a:ln w="19050">
                <a:solidFill>
                  <a:schemeClr val="lt1"/>
                </a:solidFill>
              </a:ln>
              <a:effectLst/>
            </c:spPr>
          </c:dPt>
          <c:dPt>
            <c:idx val="1"/>
            <c:bubble3D val="0"/>
            <c:spPr>
              <a:solidFill>
                <a:schemeClr val="accent1">
                  <a:lumMod val="40000"/>
                  <a:lumOff val="60000"/>
                </a:schemeClr>
              </a:solidFill>
              <a:ln w="19050">
                <a:solidFill>
                  <a:schemeClr val="lt1"/>
                </a:solidFill>
              </a:ln>
              <a:effectLst/>
            </c:spPr>
          </c:dPt>
          <c:dLbls>
            <c:dLbl>
              <c:idx val="0"/>
              <c:layout/>
              <c:tx>
                <c:rich>
                  <a:bodyPr rot="0" spcFirstLastPara="1" vertOverflow="ellipsis" vert="horz" wrap="square" lIns="38100" tIns="19050" rIns="38100" bIns="19050" anchor="ctr" anchorCtr="1"/>
                  <a:lstStyle/>
                  <a:p>
                    <a:pPr>
                      <a:defRPr kumimoji="1" lang="zh-CN" altLang="zh-HK" sz="1050" b="1" i="0" u="none" strike="noStrike" kern="1200" baseline="0">
                        <a:solidFill>
                          <a:schemeClr val="bg1"/>
                        </a:solidFill>
                        <a:latin typeface="Arial" panose="020B0604020202020204" pitchFamily="34" charset="0"/>
                        <a:ea typeface="+mj-ea"/>
                        <a:cs typeface="+mn-cs"/>
                      </a:defRPr>
                    </a:pPr>
                    <a:r>
                      <a:rPr lang="en-US" altLang="zh-CN"/>
                      <a:t>15.4%</a:t>
                    </a:r>
                    <a:endParaRPr lang="en-US" altLang="zh-HK"/>
                  </a:p>
                </c:rich>
              </c:tx>
              <c:spPr>
                <a:noFill/>
                <a:ln>
                  <a:noFill/>
                </a:ln>
                <a:effectLst/>
              </c:spPr>
              <c:txPr>
                <a:bodyPr rot="0" spcFirstLastPara="1" vertOverflow="ellipsis" vert="horz" wrap="square" lIns="38100" tIns="19050" rIns="38100" bIns="19050" anchor="ctr" anchorCtr="1"/>
                <a:lstStyle/>
                <a:p>
                  <a:pPr>
                    <a:defRPr kumimoji="1" lang="zh-CN" altLang="zh-HK" sz="1050" b="1" i="0" u="none" strike="noStrike" kern="1200" baseline="0">
                      <a:solidFill>
                        <a:schemeClr val="bg1"/>
                      </a:solidFill>
                      <a:latin typeface="Arial" panose="020B0604020202020204" pitchFamily="34" charset="0"/>
                      <a:ea typeface="+mj-ea"/>
                      <a:cs typeface="+mn-cs"/>
                    </a:defRPr>
                  </a:pPr>
                </a:p>
              </c:txPr>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0.0896164136430223"/>
                  <c:y val="-0.222714859670892"/>
                </c:manualLayout>
              </c:layout>
              <c:tx>
                <c:rich>
                  <a:bodyPr rot="0" spcFirstLastPara="1" vertOverflow="ellipsis" vert="horz" wrap="square" lIns="38100" tIns="19050" rIns="38100" bIns="19050" anchor="ctr" anchorCtr="1">
                    <a:spAutoFit/>
                  </a:bodyPr>
                  <a:lstStyle/>
                  <a:p>
                    <a:pPr>
                      <a:defRPr kumimoji="1" lang="en-US" altLang="zh-HK" sz="1050" b="1" i="0" u="none" strike="noStrike" kern="1200" baseline="0">
                        <a:solidFill>
                          <a:schemeClr val="tx1"/>
                        </a:solidFill>
                        <a:latin typeface="Arial" panose="020B0604020202020204" pitchFamily="34" charset="0"/>
                        <a:ea typeface="+mj-ea"/>
                        <a:cs typeface="+mn-cs"/>
                      </a:defRPr>
                    </a:pPr>
                    <a:r>
                      <a:rPr lang="en-US" altLang="zh-CN">
                        <a:solidFill>
                          <a:schemeClr val="tx1"/>
                        </a:solidFill>
                      </a:rPr>
                      <a:t>84.6%</a:t>
                    </a:r>
                    <a:endParaRPr lang="en-US" altLang="zh-HK">
                      <a:solidFill>
                        <a:schemeClr val="tx1"/>
                      </a:solidFill>
                    </a:endParaRPr>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kumimoji="1" lang="en-US" altLang="zh-HK" sz="1050" b="1" i="0" u="none" strike="noStrike" kern="1200" baseline="0">
                      <a:solidFill>
                        <a:schemeClr val="tx1"/>
                      </a:solidFill>
                      <a:latin typeface="Arial" panose="020B0604020202020204" pitchFamily="34" charset="0"/>
                      <a:ea typeface="+mj-ea"/>
                      <a:cs typeface="+mn-cs"/>
                    </a:defRPr>
                  </a:pPr>
                </a:p>
              </c:txPr>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kumimoji="1" lang="en-US" altLang="zh-HK" sz="1050" b="1" i="0" u="none" strike="noStrike" kern="1200" baseline="0">
                    <a:solidFill>
                      <a:schemeClr val="bg1"/>
                    </a:solidFill>
                    <a:latin typeface="Arial" panose="020B0604020202020204" pitchFamily="34" charset="0"/>
                    <a:ea typeface="+mj-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工作表1!$A$2:$A$3</c:f>
              <c:strCache>
                <c:ptCount val="2"/>
                <c:pt idx="0">
                  <c:v>Private Labels</c:v>
                </c:pt>
                <c:pt idx="1">
                  <c:v>Other Labels</c:v>
                </c:pt>
              </c:strCache>
            </c:strRef>
          </c:cat>
          <c:val>
            <c:numRef>
              <c:f>工作表1!$B$2:$B$3</c:f>
              <c:numCache>
                <c:formatCode>0.00%</c:formatCode>
                <c:ptCount val="2"/>
                <c:pt idx="0">
                  <c:v>0.143</c:v>
                </c:pt>
                <c:pt idx="1">
                  <c:v>0.857</c:v>
                </c:pt>
              </c:numCache>
            </c:numRef>
          </c:val>
        </c:ser>
        <c:dLbls>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47682250656168"/>
          <c:y val="0.058879709217688"/>
          <c:w val="0.258802329396325"/>
          <c:h val="0.731433883186366"/>
        </c:manualLayout>
      </c:layout>
      <c:pieChart>
        <c:varyColors val="1"/>
        <c:ser>
          <c:idx val="0"/>
          <c:order val="0"/>
          <c:tx>
            <c:strRef>
              <c:f>Sheet1!$B$1</c:f>
              <c:strCache>
                <c:ptCount val="1"/>
                <c:pt idx="0">
                  <c:v>销售额</c:v>
                </c:pt>
              </c:strCache>
            </c:strRef>
          </c:tx>
          <c:spPr>
            <a:solidFill>
              <a:srgbClr val="B5BBD6"/>
            </a:solidFill>
          </c:spPr>
          <c:explosion val="0"/>
          <c:dPt>
            <c:idx val="0"/>
            <c:bubble3D val="0"/>
            <c:spPr>
              <a:solidFill>
                <a:schemeClr val="accent1">
                  <a:lumMod val="40000"/>
                  <a:lumOff val="60000"/>
                </a:schemeClr>
              </a:solidFill>
              <a:ln w="19050">
                <a:solidFill>
                  <a:schemeClr val="lt1"/>
                </a:solidFill>
              </a:ln>
              <a:effectLst/>
            </c:spPr>
          </c:dPt>
          <c:dPt>
            <c:idx val="1"/>
            <c:bubble3D val="0"/>
            <c:spPr>
              <a:solidFill>
                <a:schemeClr val="accent1"/>
              </a:solidFill>
              <a:ln w="19050">
                <a:solidFill>
                  <a:schemeClr val="lt1"/>
                </a:solidFill>
              </a:ln>
              <a:effectLst/>
            </c:spPr>
          </c:dPt>
          <c:dLbls>
            <c:delete val="1"/>
          </c:dLbls>
          <c:cat>
            <c:strRef>
              <c:f>Sheet1!$A$2:$A$3</c:f>
              <c:strCache>
                <c:ptCount val="2"/>
                <c:pt idx="0">
                  <c:v>Private Labels</c:v>
                </c:pt>
                <c:pt idx="1">
                  <c:v>Other Brands</c:v>
                </c:pt>
              </c:strCache>
            </c:strRef>
          </c:cat>
          <c:val>
            <c:numRef>
              <c:f>Sheet1!$B$2:$B$3</c:f>
              <c:numCache>
                <c:formatCode>0.0%</c:formatCode>
                <c:ptCount val="2"/>
                <c:pt idx="0">
                  <c:v>0.173</c:v>
                </c:pt>
                <c:pt idx="1">
                  <c:v>0.827</c:v>
                </c:pt>
              </c:numCache>
            </c:numRef>
          </c:val>
        </c:ser>
        <c:dLbls>
          <c:showLegendKey val="0"/>
          <c:showVal val="0"/>
          <c:showCatName val="0"/>
          <c:showSerName val="0"/>
          <c:showPercent val="0"/>
          <c:showBubbleSize val="0"/>
          <c:showLeaderLines val="1"/>
        </c:dLbls>
        <c:firstSliceAng val="88"/>
      </c:pieChart>
      <c:spPr>
        <a:noFill/>
        <a:ln>
          <a:noFill/>
        </a:ln>
        <a:effectLst/>
      </c:spPr>
    </c:plotArea>
    <c:legend>
      <c:legendPos val="b"/>
      <c:layout>
        <c:manualLayout>
          <c:xMode val="edge"/>
          <c:yMode val="edge"/>
          <c:x val="0.0642580624468784"/>
          <c:y val="0.85731404876526"/>
          <c:w val="0.926204756482833"/>
          <c:h val="0.0944888908038912"/>
        </c:manualLayout>
      </c:layout>
      <c:overlay val="0"/>
      <c:spPr>
        <a:noFill/>
        <a:ln>
          <a:noFill/>
        </a:ln>
        <a:effectLst/>
      </c:spPr>
      <c:txPr>
        <a:bodyPr rot="0" spcFirstLastPara="1" vertOverflow="ellipsis" vert="horz" wrap="square" anchor="ctr" anchorCtr="1"/>
        <a:lstStyle/>
        <a:p>
          <a:pPr>
            <a:defRPr lang="zh-CN" sz="11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sz="1050"/>
      </a:pP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solidFill>
              <a:srgbClr val="B5BBD6"/>
            </a:solidFill>
          </c:spPr>
          <c:explosion val="0"/>
          <c:dPt>
            <c:idx val="0"/>
            <c:bubble3D val="0"/>
            <c:spPr>
              <a:solidFill>
                <a:schemeClr val="accent1">
                  <a:lumMod val="40000"/>
                  <a:lumOff val="60000"/>
                </a:schemeClr>
              </a:solidFill>
              <a:ln w="19050">
                <a:solidFill>
                  <a:schemeClr val="lt1"/>
                </a:solidFill>
              </a:ln>
              <a:effectLst/>
            </c:spPr>
          </c:dPt>
          <c:dPt>
            <c:idx val="1"/>
            <c:bubble3D val="0"/>
            <c:spPr>
              <a:solidFill>
                <a:srgbClr val="AC86CF"/>
              </a:solidFill>
              <a:ln w="19050">
                <a:solidFill>
                  <a:schemeClr val="lt1"/>
                </a:solidFill>
              </a:ln>
              <a:effectLst/>
            </c:spPr>
          </c:dPt>
          <c:dPt>
            <c:idx val="2"/>
            <c:bubble3D val="0"/>
            <c:spPr>
              <a:solidFill>
                <a:srgbClr val="B5BBD6"/>
              </a:solidFill>
              <a:ln w="19050">
                <a:solidFill>
                  <a:schemeClr val="lt1"/>
                </a:solidFill>
              </a:ln>
              <a:effectLst/>
            </c:spPr>
          </c:dPt>
          <c:dLbls>
            <c:dLbl>
              <c:idx val="0"/>
              <c:layout>
                <c:manualLayout>
                  <c:x val="-0.126988160919675"/>
                  <c:y val="-0.10893061906641"/>
                </c:manualLayout>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kumimoji="1" lang="en-US" altLang="zh-HK" sz="1050" b="1" i="0" u="none" strike="noStrike" kern="1200" baseline="0">
                      <a:solidFill>
                        <a:schemeClr val="tx1"/>
                      </a:solidFill>
                      <a:latin typeface="Arial" panose="020B0604020202020204" pitchFamily="34" charset="0"/>
                      <a:ea typeface="+mj-ea"/>
                      <a:cs typeface="+mn-cs"/>
                    </a:defRPr>
                  </a:pPr>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61687007461349"/>
                  <c:y val="0.059693136185325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kumimoji="1" lang="en-US" altLang="zh-HK" sz="1050" b="1" i="0" u="none" strike="noStrike" kern="1200" baseline="0">
                    <a:solidFill>
                      <a:schemeClr val="bg1"/>
                    </a:solidFill>
                    <a:latin typeface="Arial" panose="020B0604020202020204" pitchFamily="34" charset="0"/>
                    <a:ea typeface="+mj-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2"/>
                <c:pt idx="0">
                  <c:v>Boqii Mall</c:v>
                </c:pt>
                <c:pt idx="1">
                  <c:v>3rd Party Channels</c:v>
                </c:pt>
              </c:strCache>
            </c:strRef>
          </c:cat>
          <c:val>
            <c:numRef>
              <c:f>Sheet1!$B$2:$B$4</c:f>
              <c:numCache>
                <c:formatCode>0.0%</c:formatCode>
                <c:ptCount val="3"/>
                <c:pt idx="0">
                  <c:v>0.143</c:v>
                </c:pt>
                <c:pt idx="1">
                  <c:v>0.857</c:v>
                </c:pt>
              </c:numCache>
            </c:numRef>
          </c:val>
        </c:ser>
        <c:dLbls>
          <c:showLegendKey val="0"/>
          <c:showVal val="1"/>
          <c:showCatName val="0"/>
          <c:showSerName val="0"/>
          <c:showPercent val="0"/>
          <c:showBubbleSize val="0"/>
          <c:showLeaderLines val="1"/>
        </c:dLbls>
        <c:firstSliceAng val="88"/>
      </c:pieChart>
      <c:spPr>
        <a:noFill/>
        <a:ln>
          <a:noFill/>
        </a:ln>
        <a:effectLst/>
      </c:spPr>
    </c:plotArea>
    <c:plotVisOnly val="1"/>
    <c:dispBlanksAs val="gap"/>
    <c:showDLblsOverMax val="0"/>
  </c:chart>
  <c:spPr>
    <a:noFill/>
    <a:ln>
      <a:noFill/>
    </a:ln>
    <a:effectLst/>
  </c:spPr>
  <c:txPr>
    <a:bodyPr/>
    <a:lstStyle/>
    <a:p>
      <a:pPr>
        <a:defRPr lang="zh-CN" sz="1050"/>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5"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5" kern="1200"/>
  </cs:chartArea>
  <cs:dataLabel>
    <cs:lnRef idx="0"/>
    <cs:fillRef idx="0"/>
    <cs:effectRef idx="0"/>
    <cs:fontRef idx="minor">
      <a:schemeClr val="dk1">
        <a:lumMod val="65000"/>
        <a:lumOff val="3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5"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5" kern="1200" spc="20" baseline="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5"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5" kern="1200"/>
  </cs:chartArea>
  <cs:dataLabel>
    <cs:lnRef idx="0"/>
    <cs:fillRef idx="0"/>
    <cs:effectRef idx="0"/>
    <cs:fontRef idx="minor">
      <a:schemeClr val="dk1">
        <a:lumMod val="65000"/>
        <a:lumOff val="3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5"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5" kern="1200" spc="20" baseline="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5"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5" kern="1200"/>
  </cs:chartArea>
  <cs:dataLabel>
    <cs:lnRef idx="0"/>
    <cs:fillRef idx="0"/>
    <cs:effectRef idx="0"/>
    <cs:fontRef idx="minor">
      <a:schemeClr val="dk1">
        <a:lumMod val="65000"/>
        <a:lumOff val="3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5"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5" kern="1200" spc="20" baseline="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5"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5" kern="1200"/>
  </cs:chartArea>
  <cs:dataLabel>
    <cs:lnRef idx="0"/>
    <cs:fillRef idx="0"/>
    <cs:effectRef idx="0"/>
    <cs:fontRef idx="minor">
      <a:schemeClr val="dk1">
        <a:lumMod val="65000"/>
        <a:lumOff val="3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5"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5"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5"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5" kern="1200"/>
  </cs:chartArea>
  <cs:dataLabel>
    <cs:lnRef idx="0"/>
    <cs:fillRef idx="0"/>
    <cs:effectRef idx="0"/>
    <cs:fontRef idx="minor">
      <a:schemeClr val="dk1">
        <a:lumMod val="65000"/>
        <a:lumOff val="3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5"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5" kern="1200" spc="20" baseline="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5"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5" kern="1200"/>
  </cs:chartArea>
  <cs:dataLabel>
    <cs:lnRef idx="0"/>
    <cs:fillRef idx="0"/>
    <cs:effectRef idx="0"/>
    <cs:fontRef idx="minor">
      <a:schemeClr val="dk1">
        <a:lumMod val="65000"/>
        <a:lumOff val="3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5"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5" kern="1200" spc="20" baseline="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5"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5" kern="1200"/>
  </cs:chartArea>
  <cs:dataLabel>
    <cs:lnRef idx="0"/>
    <cs:fillRef idx="0"/>
    <cs:effectRef idx="0"/>
    <cs:fontRef idx="minor">
      <a:schemeClr val="dk1">
        <a:lumMod val="65000"/>
        <a:lumOff val="3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5"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5" kern="1200" spc="20" baseline="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5"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5" kern="1200"/>
  </cs:chartArea>
  <cs:dataLabel>
    <cs:lnRef idx="0"/>
    <cs:fillRef idx="0"/>
    <cs:effectRef idx="0"/>
    <cs:fontRef idx="minor">
      <a:schemeClr val="dk1">
        <a:lumMod val="65000"/>
        <a:lumOff val="3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5"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5"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5"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5" kern="1200"/>
  </cs:chartArea>
  <cs:dataLabel>
    <cs:lnRef idx="0"/>
    <cs:fillRef idx="0"/>
    <cs:effectRef idx="0"/>
    <cs:fontRef idx="minor">
      <a:schemeClr val="dk1">
        <a:lumMod val="65000"/>
        <a:lumOff val="3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5"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5"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3-06-25T17:46:53.707" idx="4">
    <p:pos x="10" y="10"/>
    <p:text>需要修正23年数据 详见附表</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180152" cy="47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17" tIns="44107" rIns="88217" bIns="44107" numCol="1" anchor="t" anchorCtr="0" compatLnSpc="1"/>
          <a:lstStyle>
            <a:lvl1pPr algn="l" defTabSz="882650">
              <a:defRPr sz="1100" smtClean="0"/>
            </a:lvl1pPr>
          </a:lstStyle>
          <a:p>
            <a:pPr>
              <a:defRPr/>
            </a:pPr>
            <a:endParaRPr lang="en-US"/>
          </a:p>
        </p:txBody>
      </p:sp>
      <p:sp>
        <p:nvSpPr>
          <p:cNvPr id="31747" name="Rectangle 3"/>
          <p:cNvSpPr>
            <a:spLocks noGrp="1" noChangeArrowheads="1"/>
          </p:cNvSpPr>
          <p:nvPr>
            <p:ph type="dt" sz="quarter" idx="1"/>
          </p:nvPr>
        </p:nvSpPr>
        <p:spPr bwMode="auto">
          <a:xfrm>
            <a:off x="4135050" y="0"/>
            <a:ext cx="3180151" cy="47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17" tIns="44107" rIns="88217" bIns="44107" numCol="1" anchor="t" anchorCtr="0" compatLnSpc="1"/>
          <a:lstStyle>
            <a:lvl1pPr algn="r" defTabSz="882650">
              <a:defRPr sz="1100" smtClean="0"/>
            </a:lvl1pPr>
          </a:lstStyle>
          <a:p>
            <a:pPr>
              <a:defRPr/>
            </a:pPr>
            <a:endParaRPr lang="en-US"/>
          </a:p>
        </p:txBody>
      </p:sp>
      <p:sp>
        <p:nvSpPr>
          <p:cNvPr id="31748" name="Rectangle 4"/>
          <p:cNvSpPr>
            <a:spLocks noGrp="1" noChangeArrowheads="1"/>
          </p:cNvSpPr>
          <p:nvPr>
            <p:ph type="ftr" sz="quarter" idx="2"/>
          </p:nvPr>
        </p:nvSpPr>
        <p:spPr bwMode="auto">
          <a:xfrm>
            <a:off x="0" y="9129035"/>
            <a:ext cx="3180152" cy="47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17" tIns="44107" rIns="88217" bIns="44107" numCol="1" anchor="b" anchorCtr="0" compatLnSpc="1"/>
          <a:lstStyle>
            <a:lvl1pPr algn="l" defTabSz="882650">
              <a:defRPr sz="1100" smtClean="0"/>
            </a:lvl1pPr>
          </a:lstStyle>
          <a:p>
            <a:pPr>
              <a:defRPr/>
            </a:pPr>
            <a:endParaRPr lang="en-US"/>
          </a:p>
        </p:txBody>
      </p:sp>
      <p:sp>
        <p:nvSpPr>
          <p:cNvPr id="31749" name="Rectangle 5"/>
          <p:cNvSpPr>
            <a:spLocks noGrp="1" noChangeArrowheads="1"/>
          </p:cNvSpPr>
          <p:nvPr>
            <p:ph type="sldNum" sz="quarter" idx="3"/>
          </p:nvPr>
        </p:nvSpPr>
        <p:spPr bwMode="auto">
          <a:xfrm>
            <a:off x="4135050" y="9129035"/>
            <a:ext cx="3180151" cy="47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17" tIns="44107" rIns="88217" bIns="44107" numCol="1" anchor="b" anchorCtr="0" compatLnSpc="1"/>
          <a:lstStyle>
            <a:lvl1pPr algn="r" defTabSz="882650">
              <a:defRPr sz="1100" smtClean="0"/>
            </a:lvl1pPr>
          </a:lstStyle>
          <a:p>
            <a:pPr>
              <a:defRPr/>
            </a:pPr>
            <a:fld id="{DA6835A3-9366-4C20-B248-0AC9C46AA67A}" type="slidenum">
              <a:rPr lang="en-US"/>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168215" cy="47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88" tIns="44942" rIns="89888" bIns="44942" numCol="1" anchor="t" anchorCtr="0" compatLnSpc="1"/>
          <a:lstStyle>
            <a:lvl1pPr algn="l" defTabSz="898525">
              <a:defRPr sz="1100" smtClean="0"/>
            </a:lvl1pPr>
          </a:lstStyle>
          <a:p>
            <a:pPr>
              <a:defRPr/>
            </a:pPr>
            <a:endParaRPr lang="en-US"/>
          </a:p>
        </p:txBody>
      </p:sp>
      <p:sp>
        <p:nvSpPr>
          <p:cNvPr id="29699" name="Rectangle 3"/>
          <p:cNvSpPr>
            <a:spLocks noGrp="1" noChangeArrowheads="1"/>
          </p:cNvSpPr>
          <p:nvPr>
            <p:ph type="dt" idx="1"/>
          </p:nvPr>
        </p:nvSpPr>
        <p:spPr bwMode="auto">
          <a:xfrm>
            <a:off x="4145281" y="0"/>
            <a:ext cx="3168215" cy="47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88" tIns="44942" rIns="89888" bIns="44942" numCol="1" anchor="t" anchorCtr="0" compatLnSpc="1"/>
          <a:lstStyle>
            <a:lvl1pPr algn="r" defTabSz="898525">
              <a:defRPr sz="1100" smtClean="0"/>
            </a:lvl1pPr>
          </a:lstStyle>
          <a:p>
            <a:pPr>
              <a:defRPr/>
            </a:pPr>
            <a:endParaRPr lang="en-US"/>
          </a:p>
        </p:txBody>
      </p:sp>
      <p:sp>
        <p:nvSpPr>
          <p:cNvPr id="25604" name="Rectangle 4"/>
          <p:cNvSpPr>
            <a:spLocks noGrp="1" noRot="1" noChangeAspect="1" noChangeArrowheads="1" noTextEdit="1"/>
          </p:cNvSpPr>
          <p:nvPr>
            <p:ph type="sldImg" idx="2"/>
          </p:nvPr>
        </p:nvSpPr>
        <p:spPr bwMode="auto">
          <a:xfrm>
            <a:off x="458788" y="722313"/>
            <a:ext cx="6397625" cy="3598862"/>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29701" name="Rectangle 5"/>
          <p:cNvSpPr>
            <a:spLocks noGrp="1" noChangeArrowheads="1"/>
          </p:cNvSpPr>
          <p:nvPr>
            <p:ph type="body" sz="quarter" idx="3"/>
          </p:nvPr>
        </p:nvSpPr>
        <p:spPr bwMode="auto">
          <a:xfrm>
            <a:off x="729816" y="4560686"/>
            <a:ext cx="5855570" cy="431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88" tIns="44942" rIns="89888" bIns="44942" numCol="1" anchor="t" anchorCtr="0" compatLnSpc="1"/>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29702" name="Rectangle 6"/>
          <p:cNvSpPr>
            <a:spLocks noGrp="1" noChangeArrowheads="1"/>
          </p:cNvSpPr>
          <p:nvPr>
            <p:ph type="ftr" sz="quarter" idx="4"/>
          </p:nvPr>
        </p:nvSpPr>
        <p:spPr bwMode="auto">
          <a:xfrm>
            <a:off x="0" y="9122903"/>
            <a:ext cx="3168215" cy="47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88" tIns="44942" rIns="89888" bIns="44942" numCol="1" anchor="b" anchorCtr="0" compatLnSpc="1"/>
          <a:lstStyle>
            <a:lvl1pPr algn="l" defTabSz="898525">
              <a:defRPr sz="1100" smtClean="0"/>
            </a:lvl1pPr>
          </a:lstStyle>
          <a:p>
            <a:pPr>
              <a:defRPr/>
            </a:pPr>
            <a:endParaRPr lang="en-US"/>
          </a:p>
        </p:txBody>
      </p:sp>
      <p:sp>
        <p:nvSpPr>
          <p:cNvPr id="29703" name="Rectangle 7"/>
          <p:cNvSpPr>
            <a:spLocks noGrp="1" noChangeArrowheads="1"/>
          </p:cNvSpPr>
          <p:nvPr>
            <p:ph type="sldNum" sz="quarter" idx="5"/>
          </p:nvPr>
        </p:nvSpPr>
        <p:spPr bwMode="auto">
          <a:xfrm>
            <a:off x="4145281" y="9122903"/>
            <a:ext cx="3168215" cy="47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88" tIns="44942" rIns="89888" bIns="44942" numCol="1" anchor="b" anchorCtr="0" compatLnSpc="1"/>
          <a:lstStyle>
            <a:lvl1pPr algn="r" defTabSz="898525">
              <a:defRPr sz="1100" smtClean="0"/>
            </a:lvl1pPr>
          </a:lstStyle>
          <a:p>
            <a:pPr>
              <a:defRPr/>
            </a:pPr>
            <a:fld id="{C0C428FF-E08F-45DE-BAC9-258D4444EC10}" type="slidenum">
              <a:rPr lang="en-US"/>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24" charset="-128"/>
        <a:cs typeface="Geneva"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24" charset="-128"/>
        <a:cs typeface="Geneva"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24" charset="-128"/>
        <a:cs typeface="Geneva"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24" charset="-128"/>
        <a:cs typeface="Geneva"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24" charset="-128"/>
        <a:cs typeface="Geneva"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GB"/>
          </a:p>
        </p:txBody>
      </p:sp>
      <p:sp>
        <p:nvSpPr>
          <p:cNvPr id="4" name="灯片编号占位符 3"/>
          <p:cNvSpPr>
            <a:spLocks noGrp="1"/>
          </p:cNvSpPr>
          <p:nvPr>
            <p:ph type="sldNum" sz="quarter" idx="5"/>
          </p:nvPr>
        </p:nvSpPr>
        <p:spPr/>
        <p:txBody>
          <a:bodyPr/>
          <a:lstStyle/>
          <a:p>
            <a:pPr>
              <a:defRPr/>
            </a:pPr>
            <a:fld id="{C0C428FF-E08F-45DE-BAC9-258D4444EC10}"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0C428FF-E08F-45DE-BAC9-258D4444EC10}"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58788" y="722313"/>
            <a:ext cx="6397625" cy="3598862"/>
          </a:xfrm>
        </p:spPr>
      </p:sp>
      <p:sp>
        <p:nvSpPr>
          <p:cNvPr id="3" name="备注占位符 2"/>
          <p:cNvSpPr>
            <a:spLocks noGrp="1"/>
          </p:cNvSpPr>
          <p:nvPr>
            <p:ph type="body" idx="1"/>
          </p:nvPr>
        </p:nvSpPr>
        <p:spPr/>
        <p:txBody>
          <a:bodyPr/>
          <a:lstStyle/>
          <a:p>
            <a:r>
              <a:rPr kumimoji="1" lang="en-US" altLang="zh-CN"/>
              <a:t>Seasonality:</a:t>
            </a:r>
            <a:r>
              <a:rPr kumimoji="1" lang="zh-CN" altLang="en-US"/>
              <a:t> </a:t>
            </a:r>
            <a:r>
              <a:rPr kumimoji="1" lang="en-US" altLang="zh-CN"/>
              <a:t>1Q22</a:t>
            </a:r>
            <a:r>
              <a:rPr kumimoji="1" lang="zh-CN" altLang="en-US"/>
              <a:t> </a:t>
            </a:r>
            <a:r>
              <a:rPr kumimoji="1" lang="en-US" altLang="zh-CN"/>
              <a:t>AOV</a:t>
            </a:r>
            <a:r>
              <a:rPr kumimoji="1" lang="zh-CN" altLang="en-US"/>
              <a:t> </a:t>
            </a:r>
            <a:r>
              <a:rPr kumimoji="1" lang="en-US" altLang="zh-CN"/>
              <a:t>=</a:t>
            </a:r>
            <a:r>
              <a:rPr kumimoji="1" lang="zh-CN" altLang="en-US"/>
              <a:t> </a:t>
            </a:r>
            <a:r>
              <a:rPr kumimoji="1" lang="en-US" altLang="zh-CN"/>
              <a:t>323,ARPU</a:t>
            </a:r>
            <a:r>
              <a:rPr kumimoji="1" lang="zh-CN" altLang="en-US"/>
              <a:t> </a:t>
            </a:r>
            <a:r>
              <a:rPr kumimoji="1" lang="en-US" altLang="zh-CN"/>
              <a:t>=</a:t>
            </a:r>
            <a:r>
              <a:rPr kumimoji="1" lang="zh-CN" altLang="en-US"/>
              <a:t> </a:t>
            </a:r>
            <a:r>
              <a:rPr kumimoji="1" lang="en-US" altLang="zh-CN"/>
              <a:t>481;</a:t>
            </a:r>
            <a:r>
              <a:rPr kumimoji="1" lang="zh-CN" altLang="en-US"/>
              <a:t> </a:t>
            </a:r>
            <a:r>
              <a:rPr kumimoji="1" lang="en-US" altLang="zh-CN"/>
              <a:t>3QFY21</a:t>
            </a:r>
            <a:r>
              <a:rPr kumimoji="1" lang="zh-CN" altLang="en-US"/>
              <a:t> </a:t>
            </a:r>
            <a:r>
              <a:rPr kumimoji="1" lang="en-US" altLang="zh-CN"/>
              <a:t>AOV</a:t>
            </a:r>
            <a:r>
              <a:rPr kumimoji="1" lang="zh-CN" altLang="en-US"/>
              <a:t> </a:t>
            </a:r>
            <a:r>
              <a:rPr kumimoji="1" lang="en-US" altLang="zh-CN"/>
              <a:t>=</a:t>
            </a:r>
            <a:r>
              <a:rPr kumimoji="1" lang="zh-CN" altLang="en-US"/>
              <a:t> </a:t>
            </a:r>
            <a:r>
              <a:rPr kumimoji="1" lang="en-US" altLang="zh-CN"/>
              <a:t>315,</a:t>
            </a:r>
            <a:r>
              <a:rPr kumimoji="1" lang="zh-CN" altLang="en-US"/>
              <a:t> </a:t>
            </a:r>
            <a:r>
              <a:rPr kumimoji="1" lang="en-US" altLang="zh-CN"/>
              <a:t>ARPU</a:t>
            </a:r>
            <a:r>
              <a:rPr kumimoji="1" lang="zh-CN" altLang="en-US"/>
              <a:t> </a:t>
            </a:r>
            <a:r>
              <a:rPr kumimoji="1" lang="en-US" altLang="zh-CN"/>
              <a:t>=</a:t>
            </a:r>
            <a:r>
              <a:rPr kumimoji="1" lang="zh-CN" altLang="en-US"/>
              <a:t> </a:t>
            </a:r>
            <a:r>
              <a:rPr kumimoji="1" lang="en-US" altLang="zh-CN"/>
              <a:t>504</a:t>
            </a:r>
            <a:endParaRPr kumimoji="1" lang="en-US" altLang="zh-CN"/>
          </a:p>
        </p:txBody>
      </p:sp>
      <p:sp>
        <p:nvSpPr>
          <p:cNvPr id="4" name="灯片编号占位符 3"/>
          <p:cNvSpPr>
            <a:spLocks noGrp="1"/>
          </p:cNvSpPr>
          <p:nvPr>
            <p:ph type="sldNum" sz="quarter" idx="5"/>
          </p:nvPr>
        </p:nvSpPr>
        <p:spPr/>
        <p:txBody>
          <a:bodyPr/>
          <a:lstStyle/>
          <a:p>
            <a:pPr>
              <a:defRPr/>
            </a:pPr>
            <a:fld id="{C0C428FF-E08F-45DE-BAC9-258D4444EC10}"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58788" y="722313"/>
            <a:ext cx="6397625" cy="3598862"/>
          </a:xfrm>
        </p:spPr>
      </p:sp>
      <p:sp>
        <p:nvSpPr>
          <p:cNvPr id="3" name="备注占位符 2"/>
          <p:cNvSpPr>
            <a:spLocks noGrp="1"/>
          </p:cNvSpPr>
          <p:nvPr>
            <p:ph type="body" idx="1"/>
          </p:nvPr>
        </p:nvSpPr>
        <p:spPr/>
        <p:txBody>
          <a:bodyPr/>
          <a:lstStyle/>
          <a:p>
            <a:r>
              <a:rPr kumimoji="1" lang="en-US" altLang="zh-CN"/>
              <a:t>Seasonality:</a:t>
            </a:r>
            <a:r>
              <a:rPr kumimoji="1" lang="zh-CN" altLang="en-US"/>
              <a:t> </a:t>
            </a:r>
            <a:r>
              <a:rPr kumimoji="1" lang="en-US" altLang="zh-CN"/>
              <a:t>1Q22</a:t>
            </a:r>
            <a:r>
              <a:rPr kumimoji="1" lang="zh-CN" altLang="en-US"/>
              <a:t> </a:t>
            </a:r>
            <a:r>
              <a:rPr kumimoji="1" lang="en-US" altLang="zh-CN"/>
              <a:t>AOV</a:t>
            </a:r>
            <a:r>
              <a:rPr kumimoji="1" lang="zh-CN" altLang="en-US"/>
              <a:t> </a:t>
            </a:r>
            <a:r>
              <a:rPr kumimoji="1" lang="en-US" altLang="zh-CN"/>
              <a:t>=</a:t>
            </a:r>
            <a:r>
              <a:rPr kumimoji="1" lang="zh-CN" altLang="en-US"/>
              <a:t> </a:t>
            </a:r>
            <a:r>
              <a:rPr kumimoji="1" lang="en-US" altLang="zh-CN"/>
              <a:t>323,ARPU</a:t>
            </a:r>
            <a:r>
              <a:rPr kumimoji="1" lang="zh-CN" altLang="en-US"/>
              <a:t> </a:t>
            </a:r>
            <a:r>
              <a:rPr kumimoji="1" lang="en-US" altLang="zh-CN"/>
              <a:t>=</a:t>
            </a:r>
            <a:r>
              <a:rPr kumimoji="1" lang="zh-CN" altLang="en-US"/>
              <a:t> </a:t>
            </a:r>
            <a:r>
              <a:rPr kumimoji="1" lang="en-US" altLang="zh-CN"/>
              <a:t>481;</a:t>
            </a:r>
            <a:r>
              <a:rPr kumimoji="1" lang="zh-CN" altLang="en-US"/>
              <a:t> </a:t>
            </a:r>
            <a:r>
              <a:rPr kumimoji="1" lang="en-US" altLang="zh-CN"/>
              <a:t>3QFY21</a:t>
            </a:r>
            <a:r>
              <a:rPr kumimoji="1" lang="zh-CN" altLang="en-US"/>
              <a:t> </a:t>
            </a:r>
            <a:r>
              <a:rPr kumimoji="1" lang="en-US" altLang="zh-CN"/>
              <a:t>AOV</a:t>
            </a:r>
            <a:r>
              <a:rPr kumimoji="1" lang="zh-CN" altLang="en-US"/>
              <a:t> </a:t>
            </a:r>
            <a:r>
              <a:rPr kumimoji="1" lang="en-US" altLang="zh-CN"/>
              <a:t>=</a:t>
            </a:r>
            <a:r>
              <a:rPr kumimoji="1" lang="zh-CN" altLang="en-US"/>
              <a:t> </a:t>
            </a:r>
            <a:r>
              <a:rPr kumimoji="1" lang="en-US" altLang="zh-CN"/>
              <a:t>315,</a:t>
            </a:r>
            <a:r>
              <a:rPr kumimoji="1" lang="zh-CN" altLang="en-US"/>
              <a:t> </a:t>
            </a:r>
            <a:r>
              <a:rPr kumimoji="1" lang="en-US" altLang="zh-CN"/>
              <a:t>ARPU</a:t>
            </a:r>
            <a:r>
              <a:rPr kumimoji="1" lang="zh-CN" altLang="en-US"/>
              <a:t> </a:t>
            </a:r>
            <a:r>
              <a:rPr kumimoji="1" lang="en-US" altLang="zh-CN"/>
              <a:t>=</a:t>
            </a:r>
            <a:r>
              <a:rPr kumimoji="1" lang="zh-CN" altLang="en-US"/>
              <a:t> </a:t>
            </a:r>
            <a:r>
              <a:rPr kumimoji="1" lang="en-US" altLang="zh-CN"/>
              <a:t>504</a:t>
            </a:r>
            <a:endParaRPr kumimoji="1" lang="en-US" altLang="zh-CN"/>
          </a:p>
        </p:txBody>
      </p:sp>
      <p:sp>
        <p:nvSpPr>
          <p:cNvPr id="4" name="灯片编号占位符 3"/>
          <p:cNvSpPr>
            <a:spLocks noGrp="1"/>
          </p:cNvSpPr>
          <p:nvPr>
            <p:ph type="sldNum" sz="quarter" idx="5"/>
          </p:nvPr>
        </p:nvSpPr>
        <p:spPr/>
        <p:txBody>
          <a:bodyPr/>
          <a:lstStyle/>
          <a:p>
            <a:pPr>
              <a:defRPr/>
            </a:pPr>
            <a:fld id="{C0C428FF-E08F-45DE-BAC9-258D4444EC10}"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58788" y="722313"/>
            <a:ext cx="6397625" cy="3598862"/>
          </a:xfrm>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pPr>
              <a:defRPr/>
            </a:pPr>
            <a:fld id="{C0C428FF-E08F-45DE-BAC9-258D4444EC10}"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62275" y="846138"/>
            <a:ext cx="4060825" cy="2284412"/>
          </a:xfrm>
          <a:prstGeom prst="rect">
            <a:avLst/>
          </a:prstGeom>
          <a:noFill/>
          <a:ln w="12700">
            <a:solidFill>
              <a:prstClr val="black"/>
            </a:solidFill>
          </a:ln>
        </p:spPr>
      </p:sp>
      <p:sp>
        <p:nvSpPr>
          <p:cNvPr id="3" name="备注占位符 2"/>
          <p:cNvSpPr>
            <a:spLocks noGrp="1"/>
          </p:cNvSpPr>
          <p:nvPr>
            <p:ph type="body" idx="1"/>
          </p:nvPr>
        </p:nvSpPr>
        <p:spPr>
          <a:xfrm>
            <a:off x="997913" y="3258373"/>
            <a:ext cx="7989680" cy="2665354"/>
          </a:xfrm>
          <a:prstGeom prst="rect">
            <a:avLst/>
          </a:prstGeom>
        </p:spPr>
        <p:txBody>
          <a:bodyPr/>
          <a:lstStyle/>
          <a:p>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62275" y="846138"/>
            <a:ext cx="4060825" cy="2284412"/>
          </a:xfrm>
          <a:prstGeom prst="rect">
            <a:avLst/>
          </a:prstGeom>
          <a:noFill/>
          <a:ln w="12700">
            <a:solidFill>
              <a:prstClr val="black"/>
            </a:solidFill>
          </a:ln>
        </p:spPr>
      </p:sp>
      <p:sp>
        <p:nvSpPr>
          <p:cNvPr id="3" name="备注占位符 2"/>
          <p:cNvSpPr>
            <a:spLocks noGrp="1"/>
          </p:cNvSpPr>
          <p:nvPr>
            <p:ph type="body" idx="1"/>
          </p:nvPr>
        </p:nvSpPr>
        <p:spPr>
          <a:xfrm>
            <a:off x="997913" y="3258373"/>
            <a:ext cx="7989680" cy="2665354"/>
          </a:xfrm>
          <a:prstGeom prst="rect">
            <a:avLst/>
          </a:prstGeom>
        </p:spPr>
        <p:txBody>
          <a:bodyPr/>
          <a:lstStyle/>
          <a:p>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62275" y="846138"/>
            <a:ext cx="4060825" cy="2284412"/>
          </a:xfrm>
          <a:prstGeom prst="rect">
            <a:avLst/>
          </a:prstGeom>
          <a:noFill/>
          <a:ln w="12700">
            <a:solidFill>
              <a:prstClr val="black"/>
            </a:solidFill>
          </a:ln>
        </p:spPr>
      </p:sp>
      <p:sp>
        <p:nvSpPr>
          <p:cNvPr id="3" name="备注占位符 2"/>
          <p:cNvSpPr>
            <a:spLocks noGrp="1"/>
          </p:cNvSpPr>
          <p:nvPr>
            <p:ph type="body" idx="1"/>
          </p:nvPr>
        </p:nvSpPr>
        <p:spPr>
          <a:xfrm>
            <a:off x="997913" y="3258373"/>
            <a:ext cx="7989680" cy="2665354"/>
          </a:xfrm>
          <a:prstGeom prst="rect">
            <a:avLst/>
          </a:prstGeom>
        </p:spPr>
        <p:txBody>
          <a:bodyPr/>
          <a:lstStyle/>
          <a:p>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4" Type="http://schemas.openxmlformats.org/officeDocument/2006/relationships/image" Target="../media/image11.tiff"/><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890" name="Rectangle 84"/>
          <p:cNvSpPr>
            <a:spLocks noGrp="1" noChangeArrowheads="1"/>
          </p:cNvSpPr>
          <p:nvPr>
            <p:ph type="subTitle" idx="1"/>
          </p:nvPr>
        </p:nvSpPr>
        <p:spPr>
          <a:xfrm>
            <a:off x="6263825" y="4832596"/>
            <a:ext cx="5534937" cy="276999"/>
          </a:xfrm>
          <a:noFill/>
          <a:ln>
            <a:noFill/>
          </a:ln>
        </p:spPr>
        <p:txBody>
          <a:bodyPr wrap="square">
            <a:noAutofit/>
          </a:bodyPr>
          <a:lstStyle>
            <a:lvl1pPr marL="0" indent="0" algn="r">
              <a:buFont typeface="Symbol" panose="05050102010706020507" pitchFamily="18" charset="2"/>
              <a:buNone/>
              <a:defRPr sz="1800" b="1">
                <a:solidFill>
                  <a:schemeClr val="bg1"/>
                </a:solidFill>
              </a:defRPr>
            </a:lvl1pPr>
          </a:lstStyle>
          <a:p>
            <a:pPr lvl="0"/>
            <a:r>
              <a:rPr lang="en-US" noProof="0"/>
              <a:t>Click to edit Master subtitle style</a:t>
            </a:r>
            <a:endParaRPr lang="en-US" noProof="0"/>
          </a:p>
        </p:txBody>
      </p:sp>
      <p:sp>
        <p:nvSpPr>
          <p:cNvPr id="37893" name="Rectangle 83"/>
          <p:cNvSpPr>
            <a:spLocks noGrp="1" noChangeArrowheads="1"/>
          </p:cNvSpPr>
          <p:nvPr>
            <p:ph type="ctrTitle"/>
          </p:nvPr>
        </p:nvSpPr>
        <p:spPr>
          <a:xfrm>
            <a:off x="6263825" y="4291731"/>
            <a:ext cx="5534937" cy="430887"/>
          </a:xfrm>
          <a:noFill/>
          <a:ln w="9525">
            <a:noFill/>
          </a:ln>
        </p:spPr>
        <p:txBody>
          <a:bodyPr wrap="none" anchor="b">
            <a:noAutofit/>
          </a:bodyPr>
          <a:lstStyle>
            <a:lvl1pPr algn="r">
              <a:defRPr sz="2800" b="1">
                <a:solidFill>
                  <a:schemeClr val="bg1"/>
                </a:solidFill>
              </a:defRPr>
            </a:lvl1pPr>
          </a:lstStyle>
          <a:p>
            <a:pPr lvl="0"/>
            <a:r>
              <a:rPr lang="en-US" noProof="0"/>
              <a:t>Click to edit Master title style</a:t>
            </a:r>
            <a:endParaRPr lang="en-US" noProof="0"/>
          </a:p>
        </p:txBody>
      </p:sp>
      <p:pic>
        <p:nvPicPr>
          <p:cNvPr id="5" name="Picture 4"/>
          <p:cNvPicPr>
            <a:picLocks noChangeAspect="1"/>
          </p:cNvPicPr>
          <p:nvPr userDrawn="1"/>
        </p:nvPicPr>
        <p:blipFill>
          <a:blip r:embed="rId3" cstate="print"/>
          <a:stretch>
            <a:fillRect/>
          </a:stretch>
        </p:blipFill>
        <p:spPr bwMode="gray">
          <a:xfrm>
            <a:off x="9177250" y="3224464"/>
            <a:ext cx="2612053" cy="69590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44878" y="1295400"/>
            <a:ext cx="3659553" cy="48768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5" name="Content Placeholder 2"/>
          <p:cNvSpPr>
            <a:spLocks noGrp="1"/>
          </p:cNvSpPr>
          <p:nvPr>
            <p:ph sz="half" idx="10"/>
          </p:nvPr>
        </p:nvSpPr>
        <p:spPr>
          <a:xfrm>
            <a:off x="4279899" y="1295400"/>
            <a:ext cx="3657600" cy="48768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3" name="Content Placeholder 1"/>
          <p:cNvSpPr>
            <a:spLocks noGrp="1"/>
          </p:cNvSpPr>
          <p:nvPr>
            <p:ph sz="half" idx="1"/>
          </p:nvPr>
        </p:nvSpPr>
        <p:spPr>
          <a:xfrm>
            <a:off x="187569" y="1295400"/>
            <a:ext cx="3657600" cy="48768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2" name="Title 1"/>
          <p:cNvSpPr>
            <a:spLocks noGrp="1"/>
          </p:cNvSpPr>
          <p:nvPr>
            <p:ph type="title"/>
          </p:nvPr>
        </p:nvSpPr>
        <p:spPr/>
        <p:txBody>
          <a:bodyPr/>
          <a:lstStyle/>
          <a:p>
            <a:r>
              <a:rPr lang="en-US"/>
              <a:t>Click to edit Master title style</a:t>
            </a:r>
            <a:endParaRPr lang="en-US"/>
          </a:p>
        </p:txBody>
      </p:sp>
      <p:sp>
        <p:nvSpPr>
          <p:cNvPr id="7"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8_제목 슬라이드">
    <p:spTree>
      <p:nvGrpSpPr>
        <p:cNvPr id="1" name=""/>
        <p:cNvGrpSpPr/>
        <p:nvPr/>
      </p:nvGrpSpPr>
      <p:grpSpPr>
        <a:xfrm>
          <a:off x="0" y="0"/>
          <a:ext cx="0" cy="0"/>
          <a:chOff x="0" y="0"/>
          <a:chExt cx="0" cy="0"/>
        </a:xfrm>
      </p:grpSpPr>
      <p:sp>
        <p:nvSpPr>
          <p:cNvPr id="6" name="그림 개체 틀 5"/>
          <p:cNvSpPr>
            <a:spLocks noGrp="1"/>
          </p:cNvSpPr>
          <p:nvPr>
            <p:ph type="pic" sz="quarter" idx="12"/>
          </p:nvPr>
        </p:nvSpPr>
        <p:spPr>
          <a:xfrm>
            <a:off x="0" y="4063999"/>
            <a:ext cx="12192000" cy="2794001"/>
          </a:xfrm>
          <a:custGeom>
            <a:avLst/>
            <a:gdLst>
              <a:gd name="connsiteX0" fmla="*/ 3253011 w 12192000"/>
              <a:gd name="connsiteY0" fmla="*/ 59 h 2794001"/>
              <a:gd name="connsiteX1" fmla="*/ 12192000 w 12192000"/>
              <a:gd name="connsiteY1" fmla="*/ 1913154 h 2794001"/>
              <a:gd name="connsiteX2" fmla="*/ 12192000 w 12192000"/>
              <a:gd name="connsiteY2" fmla="*/ 2794001 h 2794001"/>
              <a:gd name="connsiteX3" fmla="*/ 0 w 12192000"/>
              <a:gd name="connsiteY3" fmla="*/ 2794001 h 2794001"/>
              <a:gd name="connsiteX4" fmla="*/ 0 w 12192000"/>
              <a:gd name="connsiteY4" fmla="*/ 550950 h 2794001"/>
              <a:gd name="connsiteX5" fmla="*/ 3253011 w 12192000"/>
              <a:gd name="connsiteY5" fmla="*/ 59 h 279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794001">
                <a:moveTo>
                  <a:pt x="3253011" y="59"/>
                </a:moveTo>
                <a:cubicBezTo>
                  <a:pt x="6387704" y="-12248"/>
                  <a:pt x="7429500" y="1913154"/>
                  <a:pt x="12192000" y="1913154"/>
                </a:cubicBezTo>
                <a:lnTo>
                  <a:pt x="12192000" y="2794001"/>
                </a:lnTo>
                <a:lnTo>
                  <a:pt x="0" y="2794001"/>
                </a:lnTo>
                <a:lnTo>
                  <a:pt x="0" y="550950"/>
                </a:lnTo>
                <a:cubicBezTo>
                  <a:pt x="1333500" y="158868"/>
                  <a:pt x="2375297" y="3505"/>
                  <a:pt x="3253011" y="59"/>
                </a:cubicBezTo>
                <a:close/>
              </a:path>
            </a:pathLst>
          </a:custGeom>
        </p:spPr>
        <p:txBody>
          <a:bodyPr wrap="square">
            <a:noAutofit/>
          </a:bodyPr>
          <a:lstStyle/>
          <a:p>
            <a:endParaRPr lang="ko-KR" alt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9_제목 슬라이드">
    <p:spTree>
      <p:nvGrpSpPr>
        <p:cNvPr id="1" name=""/>
        <p:cNvGrpSpPr/>
        <p:nvPr/>
      </p:nvGrpSpPr>
      <p:grpSpPr>
        <a:xfrm>
          <a:off x="0" y="0"/>
          <a:ext cx="0" cy="0"/>
          <a:chOff x="0" y="0"/>
          <a:chExt cx="0" cy="0"/>
        </a:xfrm>
      </p:grpSpPr>
      <p:sp>
        <p:nvSpPr>
          <p:cNvPr id="25" name="자유형 24"/>
          <p:cNvSpPr>
            <a:spLocks noGrp="1"/>
          </p:cNvSpPr>
          <p:nvPr>
            <p:ph type="pic" sz="quarter" idx="12"/>
          </p:nvPr>
        </p:nvSpPr>
        <p:spPr>
          <a:xfrm>
            <a:off x="7197272" y="0"/>
            <a:ext cx="4007757" cy="6858000"/>
          </a:xfrm>
          <a:prstGeom prst="roundRect">
            <a:avLst>
              <a:gd name="adj" fmla="val 0"/>
            </a:avLst>
          </a:prstGeom>
        </p:spPr>
        <p:txBody>
          <a:bodyPr wrap="square">
            <a:noAutofit/>
          </a:bodyPr>
          <a:lstStyle/>
          <a:p>
            <a:endParaRPr lang="ko-KR" alt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0_사용자 지정 레이아웃">
    <p:spTree>
      <p:nvGrpSpPr>
        <p:cNvPr id="1" name=""/>
        <p:cNvGrpSpPr/>
        <p:nvPr/>
      </p:nvGrpSpPr>
      <p:grpSpPr>
        <a:xfrm>
          <a:off x="0" y="0"/>
          <a:ext cx="0" cy="0"/>
          <a:chOff x="0" y="0"/>
          <a:chExt cx="0" cy="0"/>
        </a:xfrm>
      </p:grpSpPr>
      <p:sp>
        <p:nvSpPr>
          <p:cNvPr id="6" name="제목 5"/>
          <p:cNvSpPr>
            <a:spLocks noGrp="1"/>
          </p:cNvSpPr>
          <p:nvPr>
            <p:ph type="title" hasCustomPrompt="1"/>
          </p:nvPr>
        </p:nvSpPr>
        <p:spPr>
          <a:xfrm>
            <a:off x="371475" y="646114"/>
            <a:ext cx="11449050" cy="896936"/>
          </a:xfrm>
        </p:spPr>
        <p:txBody>
          <a:bodyPr>
            <a:noAutofit/>
          </a:bodyPr>
          <a:lstStyle>
            <a:lvl1pPr marL="0" algn="ctr" defTabSz="914400" rtl="0" eaLnBrk="1" latinLnBrk="1" hangingPunct="1">
              <a:defRPr lang="ko-KR" altLang="en-US" sz="3200" kern="1200">
                <a:ln>
                  <a:solidFill>
                    <a:schemeClr val="tx1">
                      <a:alpha val="0"/>
                    </a:schemeClr>
                  </a:solidFill>
                </a:ln>
                <a:solidFill>
                  <a:schemeClr val="bg2">
                    <a:lumMod val="85000"/>
                    <a:lumOff val="15000"/>
                  </a:schemeClr>
                </a:solidFill>
                <a:latin typeface="+mj-lt"/>
                <a:ea typeface="Malgun Gothic" panose="020B0503020000020004" charset="-127"/>
                <a:cs typeface="Calibri" panose="020F0502020204030204" pitchFamily="34" charset="0"/>
              </a:defRPr>
            </a:lvl1pPr>
          </a:lstStyle>
          <a:p>
            <a:r>
              <a:rPr lang="en-US" altLang="ko-KR"/>
              <a:t>Insert title here</a:t>
            </a:r>
            <a:endParaRPr lang="ko-KR" alt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2_사용자 지정 레이아웃">
    <p:spTree>
      <p:nvGrpSpPr>
        <p:cNvPr id="1" name=""/>
        <p:cNvGrpSpPr/>
        <p:nvPr/>
      </p:nvGrpSpPr>
      <p:grpSpPr>
        <a:xfrm>
          <a:off x="0" y="0"/>
          <a:ext cx="0" cy="0"/>
          <a:chOff x="0" y="0"/>
          <a:chExt cx="0" cy="0"/>
        </a:xfrm>
      </p:grpSpPr>
      <p:sp>
        <p:nvSpPr>
          <p:cNvPr id="6" name="제목 1"/>
          <p:cNvSpPr>
            <a:spLocks noGrp="1"/>
          </p:cNvSpPr>
          <p:nvPr>
            <p:ph type="title" hasCustomPrompt="1"/>
          </p:nvPr>
        </p:nvSpPr>
        <p:spPr>
          <a:xfrm>
            <a:off x="1495425" y="1593850"/>
            <a:ext cx="5905500" cy="1539875"/>
          </a:xfrm>
        </p:spPr>
        <p:txBody>
          <a:bodyPr anchor="t">
            <a:normAutofit/>
          </a:bodyPr>
          <a:lstStyle>
            <a:lvl1pPr marL="0" algn="l" defTabSz="914400" rtl="0" eaLnBrk="1" latinLnBrk="1" hangingPunct="1">
              <a:defRPr lang="ko-KR" altLang="en-US" sz="3200" kern="1200" dirty="0">
                <a:ln>
                  <a:solidFill>
                    <a:schemeClr val="tx1">
                      <a:alpha val="0"/>
                    </a:schemeClr>
                  </a:solidFill>
                </a:ln>
                <a:solidFill>
                  <a:schemeClr val="bg2">
                    <a:lumMod val="85000"/>
                    <a:lumOff val="15000"/>
                  </a:schemeClr>
                </a:solidFill>
                <a:latin typeface="+mj-lt"/>
                <a:ea typeface="Malgun Gothic" panose="020B0503020000020004" charset="-127"/>
                <a:cs typeface="Calibri" panose="020F0502020204030204" pitchFamily="34" charset="0"/>
              </a:defRPr>
            </a:lvl1pPr>
          </a:lstStyle>
          <a:p>
            <a:r>
              <a:rPr lang="en-US" altLang="ko-KR"/>
              <a:t>Insert title here</a:t>
            </a:r>
            <a:endParaRPr lang="ko-KR" alt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3_사용자 지정 레이아웃">
    <p:spTree>
      <p:nvGrpSpPr>
        <p:cNvPr id="1" name=""/>
        <p:cNvGrpSpPr/>
        <p:nvPr/>
      </p:nvGrpSpPr>
      <p:grpSpPr>
        <a:xfrm>
          <a:off x="0" y="0"/>
          <a:ext cx="0" cy="0"/>
          <a:chOff x="0" y="0"/>
          <a:chExt cx="0" cy="0"/>
        </a:xfrm>
      </p:grpSpPr>
      <p:sp>
        <p:nvSpPr>
          <p:cNvPr id="6" name="제목 1"/>
          <p:cNvSpPr>
            <a:spLocks noGrp="1"/>
          </p:cNvSpPr>
          <p:nvPr>
            <p:ph type="title" hasCustomPrompt="1"/>
          </p:nvPr>
        </p:nvSpPr>
        <p:spPr>
          <a:xfrm>
            <a:off x="5991226" y="1603374"/>
            <a:ext cx="6200776" cy="1882775"/>
          </a:xfrm>
        </p:spPr>
        <p:txBody>
          <a:bodyPr anchor="t">
            <a:noAutofit/>
          </a:bodyPr>
          <a:lstStyle>
            <a:lvl1pPr marL="0" algn="l" defTabSz="914400" rtl="0" eaLnBrk="1" latinLnBrk="1" hangingPunct="1">
              <a:lnSpc>
                <a:spcPct val="90000"/>
              </a:lnSpc>
              <a:spcBef>
                <a:spcPct val="0"/>
              </a:spcBef>
              <a:buNone/>
              <a:defRPr lang="ko-KR" altLang="en-US" sz="3200" kern="1200" dirty="0">
                <a:ln>
                  <a:solidFill>
                    <a:schemeClr val="tx1">
                      <a:alpha val="0"/>
                    </a:schemeClr>
                  </a:solidFill>
                </a:ln>
                <a:solidFill>
                  <a:schemeClr val="bg2">
                    <a:lumMod val="85000"/>
                    <a:lumOff val="15000"/>
                  </a:schemeClr>
                </a:solidFill>
                <a:latin typeface="+mj-lt"/>
                <a:ea typeface="Malgun Gothic" panose="020B0503020000020004" charset="-127"/>
                <a:cs typeface="Calibri" panose="020F0502020204030204" pitchFamily="34" charset="0"/>
              </a:defRPr>
            </a:lvl1pPr>
          </a:lstStyle>
          <a:p>
            <a:r>
              <a:rPr lang="en-US" altLang="ko-KR"/>
              <a:t>Insert title here</a:t>
            </a:r>
            <a:endParaRPr lang="ko-KR" alt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pic>
        <p:nvPicPr>
          <p:cNvPr id="7" name="그림 6"/>
          <p:cNvPicPr>
            <a:picLocks noChangeAspect="1"/>
          </p:cNvPicPr>
          <p:nvPr userDrawn="1"/>
        </p:nvPicPr>
        <p:blipFill rotWithShape="1">
          <a:blip r:embed="rId2">
            <a:extLst>
              <a:ext uri="{28A0092B-C50C-407E-A947-70E740481C1C}">
                <a14:useLocalDpi xmlns:a14="http://schemas.microsoft.com/office/drawing/2010/main" val="0"/>
              </a:ext>
            </a:extLst>
          </a:blip>
          <a:srcRect b="35235"/>
          <a:stretch>
            <a:fillRect/>
          </a:stretch>
        </p:blipFill>
        <p:spPr>
          <a:xfrm>
            <a:off x="852109" y="1207143"/>
            <a:ext cx="4551679" cy="5663557"/>
          </a:xfrm>
          <a:prstGeom prst="rect">
            <a:avLst/>
          </a:prstGeom>
        </p:spPr>
      </p:pic>
      <p:sp>
        <p:nvSpPr>
          <p:cNvPr id="8" name="그림 개체 틀 7"/>
          <p:cNvSpPr>
            <a:spLocks noGrp="1"/>
          </p:cNvSpPr>
          <p:nvPr>
            <p:ph type="pic" sz="quarter" idx="13"/>
          </p:nvPr>
        </p:nvSpPr>
        <p:spPr>
          <a:xfrm>
            <a:off x="1571626" y="2019301"/>
            <a:ext cx="3181350" cy="4838700"/>
          </a:xfrm>
        </p:spPr>
        <p:txBody>
          <a:bodyPr/>
          <a:lstStyle/>
          <a:p>
            <a:endParaRPr lang="ko-KR" altLang="en-US"/>
          </a:p>
        </p:txBody>
      </p:sp>
      <p:sp>
        <p:nvSpPr>
          <p:cNvPr id="9" name="제목 1"/>
          <p:cNvSpPr>
            <a:spLocks noGrp="1"/>
          </p:cNvSpPr>
          <p:nvPr>
            <p:ph type="title" hasCustomPrompt="1"/>
          </p:nvPr>
        </p:nvSpPr>
        <p:spPr>
          <a:xfrm>
            <a:off x="5991226" y="1603374"/>
            <a:ext cx="6200776" cy="1882775"/>
          </a:xfrm>
        </p:spPr>
        <p:txBody>
          <a:bodyPr anchor="t">
            <a:noAutofit/>
          </a:bodyPr>
          <a:lstStyle>
            <a:lvl1pPr marL="0" algn="l" defTabSz="914400" rtl="0" eaLnBrk="1" latinLnBrk="1" hangingPunct="1">
              <a:lnSpc>
                <a:spcPct val="90000"/>
              </a:lnSpc>
              <a:spcBef>
                <a:spcPct val="0"/>
              </a:spcBef>
              <a:buNone/>
              <a:defRPr lang="ko-KR" altLang="en-US" sz="3200" kern="1200" dirty="0">
                <a:ln>
                  <a:solidFill>
                    <a:schemeClr val="tx1">
                      <a:alpha val="0"/>
                    </a:schemeClr>
                  </a:solidFill>
                </a:ln>
                <a:solidFill>
                  <a:schemeClr val="tx1"/>
                </a:solidFill>
                <a:latin typeface="+mj-lt"/>
                <a:ea typeface="Malgun Gothic" panose="020B0503020000020004" charset="-127"/>
                <a:cs typeface="Calibri" panose="020F0502020204030204" pitchFamily="34" charset="0"/>
              </a:defRPr>
            </a:lvl1pPr>
          </a:lstStyle>
          <a:p>
            <a:r>
              <a:rPr lang="en-US" altLang="ko-KR"/>
              <a:t>Insert title here</a:t>
            </a:r>
            <a:endParaRPr lang="ko-KR" alt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pic>
        <p:nvPicPr>
          <p:cNvPr id="7" name="그림 6"/>
          <p:cNvPicPr>
            <a:picLocks noChangeAspect="1"/>
          </p:cNvPicPr>
          <p:nvPr userDrawn="1"/>
        </p:nvPicPr>
        <p:blipFill>
          <a:blip r:embed="rId2"/>
          <a:stretch>
            <a:fillRect/>
          </a:stretch>
        </p:blipFill>
        <p:spPr>
          <a:xfrm>
            <a:off x="5588000" y="1731946"/>
            <a:ext cx="5943600" cy="3394108"/>
          </a:xfrm>
          <a:prstGeom prst="rect">
            <a:avLst/>
          </a:prstGeom>
        </p:spPr>
      </p:pic>
      <p:sp>
        <p:nvSpPr>
          <p:cNvPr id="6" name="그림 개체 틀 4"/>
          <p:cNvSpPr>
            <a:spLocks noGrp="1"/>
          </p:cNvSpPr>
          <p:nvPr>
            <p:ph type="pic" sz="quarter" idx="10" hasCustomPrompt="1"/>
          </p:nvPr>
        </p:nvSpPr>
        <p:spPr>
          <a:xfrm>
            <a:off x="6264275" y="1924050"/>
            <a:ext cx="4591050" cy="2838450"/>
          </a:xfrm>
        </p:spPr>
        <p:txBody>
          <a:bodyPr/>
          <a:lstStyle/>
          <a:p>
            <a:r>
              <a:rPr lang="ko-KR" altLang="en-US"/>
              <a:t>그림을 추가하려면 아이콘을 클릭하십시오</a:t>
            </a:r>
            <a:endParaRPr lang="ko-KR" altLang="en-US"/>
          </a:p>
        </p:txBody>
      </p:sp>
      <p:sp>
        <p:nvSpPr>
          <p:cNvPr id="8" name="제목 1"/>
          <p:cNvSpPr>
            <a:spLocks noGrp="1"/>
          </p:cNvSpPr>
          <p:nvPr>
            <p:ph type="title" hasCustomPrompt="1"/>
          </p:nvPr>
        </p:nvSpPr>
        <p:spPr>
          <a:xfrm>
            <a:off x="1238250" y="1822450"/>
            <a:ext cx="5905500" cy="1539875"/>
          </a:xfrm>
        </p:spPr>
        <p:txBody>
          <a:bodyPr anchor="t">
            <a:normAutofit/>
          </a:bodyPr>
          <a:lstStyle>
            <a:lvl1pPr marL="0" algn="l" defTabSz="914400" rtl="0" eaLnBrk="1" latinLnBrk="1" hangingPunct="1">
              <a:defRPr lang="ko-KR" altLang="en-US" sz="3200" kern="1200" dirty="0">
                <a:ln>
                  <a:solidFill>
                    <a:schemeClr val="tx1">
                      <a:alpha val="0"/>
                    </a:schemeClr>
                  </a:solidFill>
                </a:ln>
                <a:solidFill>
                  <a:schemeClr val="tx1"/>
                </a:solidFill>
                <a:latin typeface="+mj-lt"/>
                <a:ea typeface="Malgun Gothic" panose="020B0503020000020004" charset="-127"/>
                <a:cs typeface="Calibri" panose="020F0502020204030204" pitchFamily="34" charset="0"/>
              </a:defRPr>
            </a:lvl1pPr>
          </a:lstStyle>
          <a:p>
            <a:r>
              <a:rPr lang="en-US" altLang="ko-KR"/>
              <a:t>Insert title here</a:t>
            </a:r>
            <a:endParaRPr lang="ko-KR" alt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0_제목 슬라이드">
    <p:spTree>
      <p:nvGrpSpPr>
        <p:cNvPr id="1" name=""/>
        <p:cNvGrpSpPr/>
        <p:nvPr/>
      </p:nvGrpSpPr>
      <p:grpSpPr>
        <a:xfrm>
          <a:off x="0" y="0"/>
          <a:ext cx="0" cy="0"/>
          <a:chOff x="0" y="0"/>
          <a:chExt cx="0" cy="0"/>
        </a:xfrm>
      </p:grpSpPr>
      <p:sp>
        <p:nvSpPr>
          <p:cNvPr id="25" name="자유형 24"/>
          <p:cNvSpPr>
            <a:spLocks noGrp="1"/>
          </p:cNvSpPr>
          <p:nvPr>
            <p:ph type="pic" sz="quarter" idx="12"/>
          </p:nvPr>
        </p:nvSpPr>
        <p:spPr>
          <a:xfrm>
            <a:off x="1059544" y="943429"/>
            <a:ext cx="5036455" cy="4978401"/>
          </a:xfrm>
          <a:prstGeom prst="roundRect">
            <a:avLst>
              <a:gd name="adj" fmla="val 5164"/>
            </a:avLst>
          </a:prstGeom>
        </p:spPr>
        <p:txBody>
          <a:bodyPr wrap="square">
            <a:noAutofit/>
          </a:bodyPr>
          <a:lstStyle/>
          <a:p>
            <a:endParaRPr lang="ko-KR" alt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4_사용자 지정 레이아웃">
    <p:spTree>
      <p:nvGrpSpPr>
        <p:cNvPr id="1" name=""/>
        <p:cNvGrpSpPr/>
        <p:nvPr/>
      </p:nvGrpSpPr>
      <p:grpSpPr>
        <a:xfrm>
          <a:off x="0" y="0"/>
          <a:ext cx="0" cy="0"/>
          <a:chOff x="0" y="0"/>
          <a:chExt cx="0" cy="0"/>
        </a:xfrm>
      </p:grpSpPr>
      <p:sp>
        <p:nvSpPr>
          <p:cNvPr id="6" name="제목 4"/>
          <p:cNvSpPr>
            <a:spLocks noGrp="1"/>
          </p:cNvSpPr>
          <p:nvPr>
            <p:ph type="title" hasCustomPrompt="1"/>
          </p:nvPr>
        </p:nvSpPr>
        <p:spPr>
          <a:xfrm>
            <a:off x="1445623" y="1123631"/>
            <a:ext cx="9765302" cy="2505394"/>
          </a:xfrm>
        </p:spPr>
        <p:txBody>
          <a:bodyPr vert="horz" lIns="91440" tIns="45720" rIns="91440" bIns="45720" rtlCol="0" anchor="t">
            <a:normAutofit/>
          </a:bodyPr>
          <a:lstStyle>
            <a:lvl1pPr algn="l">
              <a:lnSpc>
                <a:spcPct val="100000"/>
              </a:lnSpc>
              <a:defRPr kumimoji="1" lang="ko-KR" altLang="en-US" sz="4400" kern="1200" dirty="0">
                <a:solidFill>
                  <a:schemeClr val="tx1"/>
                </a:solidFill>
                <a:latin typeface="+mj-lt"/>
                <a:ea typeface="+mn-ea"/>
                <a:cs typeface="+mn-cs"/>
              </a:defRPr>
            </a:lvl1pPr>
          </a:lstStyle>
          <a:p>
            <a:pPr lvl="0" algn="ctr">
              <a:lnSpc>
                <a:spcPct val="100000"/>
              </a:lnSpc>
            </a:pPr>
            <a:r>
              <a:rPr lang="en-US" altLang="ko-KR"/>
              <a:t>INSERT</a:t>
            </a:r>
            <a:r>
              <a:rPr lang="ko-KR" altLang="en-US"/>
              <a:t> </a:t>
            </a:r>
            <a:r>
              <a:rPr lang="en-US" altLang="ko-KR"/>
              <a:t>TITLE</a:t>
            </a:r>
            <a:r>
              <a:rPr lang="ko-KR" altLang="en-US"/>
              <a:t> </a:t>
            </a:r>
            <a:r>
              <a:rPr lang="en-US" altLang="ko-KR"/>
              <a:t>HERE</a:t>
            </a:r>
            <a:endParaRPr lang="ko-KR" alt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7_사용자 지정 레이아웃">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1495425" y="1479550"/>
            <a:ext cx="4848225" cy="1644650"/>
          </a:xfrm>
        </p:spPr>
        <p:txBody>
          <a:bodyPr anchor="t">
            <a:normAutofit/>
          </a:bodyPr>
          <a:lstStyle>
            <a:lvl1pPr marL="0" algn="l" defTabSz="914400" rtl="0" eaLnBrk="1" latinLnBrk="1" hangingPunct="1">
              <a:defRPr kumimoji="1" lang="ko-KR" altLang="en-US" sz="4400" kern="1200">
                <a:solidFill>
                  <a:schemeClr val="bg1"/>
                </a:solidFill>
                <a:latin typeface="+mj-lt"/>
                <a:ea typeface="SimSun-ExtB" panose="02010609060101010101" pitchFamily="49" charset="-122"/>
                <a:cs typeface="+mn-cs"/>
              </a:defRPr>
            </a:lvl1pPr>
          </a:lstStyle>
          <a:p>
            <a:r>
              <a:rPr lang="en-US" altLang="ko-KR"/>
              <a:t>Insert title here</a:t>
            </a:r>
            <a:endParaRPr lang="ko-K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Quad Page">
    <p:spTree>
      <p:nvGrpSpPr>
        <p:cNvPr id="1" name=""/>
        <p:cNvGrpSpPr/>
        <p:nvPr/>
      </p:nvGrpSpPr>
      <p:grpSpPr>
        <a:xfrm>
          <a:off x="0" y="0"/>
          <a:ext cx="0" cy="0"/>
          <a:chOff x="0" y="0"/>
          <a:chExt cx="0" cy="0"/>
        </a:xfrm>
      </p:grpSpPr>
      <p:sp>
        <p:nvSpPr>
          <p:cNvPr id="6" name="Content Placeholder 4"/>
          <p:cNvSpPr>
            <a:spLocks noGrp="1"/>
          </p:cNvSpPr>
          <p:nvPr>
            <p:ph sz="half" idx="11"/>
          </p:nvPr>
        </p:nvSpPr>
        <p:spPr>
          <a:xfrm>
            <a:off x="6283569" y="38862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5" name="Content Placeholder 3"/>
          <p:cNvSpPr>
            <a:spLocks noGrp="1"/>
          </p:cNvSpPr>
          <p:nvPr>
            <p:ph sz="half" idx="10"/>
          </p:nvPr>
        </p:nvSpPr>
        <p:spPr>
          <a:xfrm>
            <a:off x="187569" y="38862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4" name="Content Placeholder 2"/>
          <p:cNvSpPr>
            <a:spLocks noGrp="1"/>
          </p:cNvSpPr>
          <p:nvPr>
            <p:ph sz="half" idx="2"/>
          </p:nvPr>
        </p:nvSpPr>
        <p:spPr>
          <a:xfrm>
            <a:off x="6283569" y="12954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3" name="Content Placeholder 1"/>
          <p:cNvSpPr>
            <a:spLocks noGrp="1"/>
          </p:cNvSpPr>
          <p:nvPr>
            <p:ph sz="half" idx="1"/>
          </p:nvPr>
        </p:nvSpPr>
        <p:spPr>
          <a:xfrm>
            <a:off x="187569" y="12954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2" name="Title 1"/>
          <p:cNvSpPr>
            <a:spLocks noGrp="1"/>
          </p:cNvSpPr>
          <p:nvPr>
            <p:ph type="title"/>
          </p:nvPr>
        </p:nvSpPr>
        <p:spPr/>
        <p:txBody>
          <a:bodyPr/>
          <a:lstStyle/>
          <a:p>
            <a:r>
              <a:rPr lang="en-US"/>
              <a:t>Click to edit Master title style</a:t>
            </a:r>
            <a:endParaRPr lang="en-US"/>
          </a:p>
        </p:txBody>
      </p:sp>
      <p:sp>
        <p:nvSpPr>
          <p:cNvPr id="8"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5_사용자 지정 레이아웃">
    <p:spTree>
      <p:nvGrpSpPr>
        <p:cNvPr id="1" name=""/>
        <p:cNvGrpSpPr/>
        <p:nvPr/>
      </p:nvGrpSpPr>
      <p:grpSpPr>
        <a:xfrm>
          <a:off x="0" y="0"/>
          <a:ext cx="0" cy="0"/>
          <a:chOff x="0" y="0"/>
          <a:chExt cx="0" cy="0"/>
        </a:xfrm>
      </p:grpSpPr>
      <p:sp>
        <p:nvSpPr>
          <p:cNvPr id="6" name="제목 5"/>
          <p:cNvSpPr>
            <a:spLocks noGrp="1"/>
          </p:cNvSpPr>
          <p:nvPr>
            <p:ph type="title" hasCustomPrompt="1"/>
          </p:nvPr>
        </p:nvSpPr>
        <p:spPr>
          <a:xfrm>
            <a:off x="371475" y="365125"/>
            <a:ext cx="11449050" cy="1325563"/>
          </a:xfrm>
        </p:spPr>
        <p:txBody>
          <a:bodyPr>
            <a:normAutofit/>
          </a:bodyPr>
          <a:lstStyle>
            <a:lvl1pPr marL="0" algn="ctr" defTabSz="914400" rtl="0" eaLnBrk="1" latinLnBrk="1" hangingPunct="1">
              <a:defRPr lang="ko-KR" altLang="en-US" sz="6600" kern="1200">
                <a:solidFill>
                  <a:schemeClr val="tx2"/>
                </a:solidFill>
                <a:latin typeface="+mj-lt"/>
                <a:ea typeface="+mn-ea"/>
                <a:cs typeface="+mn-cs"/>
              </a:defRPr>
            </a:lvl1pPr>
          </a:lstStyle>
          <a:p>
            <a:r>
              <a:rPr lang="en-US" altLang="ko-KR"/>
              <a:t>Insert title here</a:t>
            </a:r>
            <a:endParaRPr lang="ko-KR" alt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5_사용자 지정 레이아웃">
    <p:spTree>
      <p:nvGrpSpPr>
        <p:cNvPr id="1" name=""/>
        <p:cNvGrpSpPr/>
        <p:nvPr/>
      </p:nvGrpSpPr>
      <p:grpSpPr>
        <a:xfrm>
          <a:off x="0" y="0"/>
          <a:ext cx="0" cy="0"/>
          <a:chOff x="0" y="0"/>
          <a:chExt cx="0" cy="0"/>
        </a:xfrm>
      </p:grpSpPr>
      <p:sp>
        <p:nvSpPr>
          <p:cNvPr id="6" name="제목 4"/>
          <p:cNvSpPr>
            <a:spLocks noGrp="1"/>
          </p:cNvSpPr>
          <p:nvPr>
            <p:ph type="title" hasCustomPrompt="1"/>
          </p:nvPr>
        </p:nvSpPr>
        <p:spPr>
          <a:xfrm>
            <a:off x="6734174" y="1490503"/>
            <a:ext cx="5457825" cy="2505394"/>
          </a:xfrm>
        </p:spPr>
        <p:txBody>
          <a:bodyPr vert="horz" lIns="91440" tIns="45720" rIns="91440" bIns="45720" rtlCol="0" anchor="t">
            <a:normAutofit/>
          </a:bodyPr>
          <a:lstStyle>
            <a:lvl1pPr algn="l">
              <a:lnSpc>
                <a:spcPct val="100000"/>
              </a:lnSpc>
              <a:defRPr lang="ko-KR" altLang="en-US" sz="4000" b="1" kern="1200" dirty="0">
                <a:solidFill>
                  <a:schemeClr val="tx2"/>
                </a:solidFill>
                <a:latin typeface="Montserrat SemiBold" panose="00000700000000000000" pitchFamily="2" charset="0"/>
                <a:ea typeface="+mn-ea"/>
                <a:cs typeface="+mn-cs"/>
              </a:defRPr>
            </a:lvl1pPr>
          </a:lstStyle>
          <a:p>
            <a:pPr lvl="0" algn="ctr" defTabSz="914400" rtl="0" eaLnBrk="1" latinLnBrk="0" hangingPunct="1">
              <a:lnSpc>
                <a:spcPct val="100000"/>
              </a:lnSpc>
              <a:spcBef>
                <a:spcPct val="0"/>
              </a:spcBef>
              <a:buNone/>
            </a:pPr>
            <a:r>
              <a:rPr lang="en-US" altLang="ko-KR"/>
              <a:t>INSERT</a:t>
            </a:r>
            <a:r>
              <a:rPr lang="ko-KR" altLang="en-US"/>
              <a:t> </a:t>
            </a:r>
            <a:r>
              <a:rPr lang="en-US" altLang="ko-KR"/>
              <a:t>TITLE</a:t>
            </a:r>
            <a:r>
              <a:rPr lang="ko-KR" altLang="en-US"/>
              <a:t> </a:t>
            </a:r>
            <a:r>
              <a:rPr lang="en-US" altLang="ko-KR"/>
              <a:t>HERE</a:t>
            </a:r>
            <a:endParaRPr lang="ko-KR" alt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3_사용자 지정 레이아웃">
    <p:spTree>
      <p:nvGrpSpPr>
        <p:cNvPr id="1" name=""/>
        <p:cNvGrpSpPr/>
        <p:nvPr/>
      </p:nvGrpSpPr>
      <p:grpSpPr>
        <a:xfrm>
          <a:off x="0" y="0"/>
          <a:ext cx="0" cy="0"/>
          <a:chOff x="0" y="0"/>
          <a:chExt cx="0" cy="0"/>
        </a:xfrm>
      </p:grpSpPr>
      <p:sp>
        <p:nvSpPr>
          <p:cNvPr id="6" name="제목 5"/>
          <p:cNvSpPr>
            <a:spLocks noGrp="1"/>
          </p:cNvSpPr>
          <p:nvPr>
            <p:ph type="title" hasCustomPrompt="1"/>
          </p:nvPr>
        </p:nvSpPr>
        <p:spPr>
          <a:xfrm>
            <a:off x="371475" y="531813"/>
            <a:ext cx="11449050" cy="992188"/>
          </a:xfrm>
        </p:spPr>
        <p:txBody>
          <a:bodyPr>
            <a:normAutofit/>
          </a:bodyPr>
          <a:lstStyle>
            <a:lvl1pPr marL="0" algn="ctr" defTabSz="914400" rtl="0" eaLnBrk="1" latinLnBrk="1" hangingPunct="1">
              <a:defRPr lang="ko-KR" altLang="en-US" sz="4000" kern="1200">
                <a:solidFill>
                  <a:schemeClr val="tx1">
                    <a:lumMod val="65000"/>
                    <a:lumOff val="35000"/>
                  </a:schemeClr>
                </a:solidFill>
                <a:latin typeface="+mj-lt"/>
                <a:ea typeface="+mn-ea"/>
                <a:cs typeface="Calibri" panose="020F0502020204030204" pitchFamily="34" charset="0"/>
              </a:defRPr>
            </a:lvl1pPr>
          </a:lstStyle>
          <a:p>
            <a:r>
              <a:rPr lang="en-US" altLang="ko-KR"/>
              <a:t>Insert title here</a:t>
            </a:r>
            <a:endParaRPr lang="ko-KR" alt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31_제목 슬라이드">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838200" y="447676"/>
            <a:ext cx="10515600" cy="933592"/>
          </a:xfrm>
          <a:prstGeom prst="rect">
            <a:avLst/>
          </a:prstGeom>
        </p:spPr>
        <p:txBody>
          <a:bodyPr>
            <a:noAutofit/>
          </a:bodyPr>
          <a:lstStyle>
            <a:lvl1pPr algn="ctr">
              <a:lnSpc>
                <a:spcPts val="8000"/>
              </a:lnSpc>
              <a:defRPr lang="ko-KR" altLang="en-US" sz="4400" kern="1200" dirty="0">
                <a:solidFill>
                  <a:schemeClr val="bg2">
                    <a:lumMod val="50000"/>
                  </a:schemeClr>
                </a:solidFill>
                <a:latin typeface="+mj-lt"/>
                <a:ea typeface="+mn-ea"/>
                <a:cs typeface="+mn-cs"/>
              </a:defRPr>
            </a:lvl1pPr>
          </a:lstStyle>
          <a:p>
            <a:r>
              <a:rPr lang="en-US" altLang="ko-KR"/>
              <a:t>Insert title here</a:t>
            </a:r>
            <a:endParaRPr lang="ko-KR" alt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4"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
        <p:nvSpPr>
          <p:cNvPr id="3" name="타원 9"/>
          <p:cNvSpPr/>
          <p:nvPr userDrawn="1"/>
        </p:nvSpPr>
        <p:spPr>
          <a:xfrm>
            <a:off x="-168980" y="-294746"/>
            <a:ext cx="589491" cy="589491"/>
          </a:xfrm>
          <a:prstGeom prst="ellipse">
            <a:avLst/>
          </a:prstGeom>
          <a:gradFill>
            <a:gsLst>
              <a:gs pos="10000">
                <a:schemeClr val="accent1"/>
              </a:gs>
              <a:gs pos="75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4" name="Content Placeholder 2"/>
          <p:cNvSpPr>
            <a:spLocks noGrp="1"/>
          </p:cNvSpPr>
          <p:nvPr>
            <p:ph sz="half" idx="2"/>
          </p:nvPr>
        </p:nvSpPr>
        <p:spPr>
          <a:xfrm>
            <a:off x="6283569" y="1295400"/>
            <a:ext cx="5720862" cy="48768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chemeClr val="tx1"/>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3" name="Content Placeholder 1"/>
          <p:cNvSpPr>
            <a:spLocks noGrp="1"/>
          </p:cNvSpPr>
          <p:nvPr>
            <p:ph sz="half" idx="1"/>
          </p:nvPr>
        </p:nvSpPr>
        <p:spPr>
          <a:xfrm>
            <a:off x="187569" y="1295400"/>
            <a:ext cx="5720862" cy="48768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chemeClr val="tx1"/>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2" name="Title 1"/>
          <p:cNvSpPr>
            <a:spLocks noGrp="1"/>
          </p:cNvSpPr>
          <p:nvPr>
            <p:ph type="title"/>
          </p:nvPr>
        </p:nvSpPr>
        <p:spPr/>
        <p:txBody>
          <a:bodyPr/>
          <a:lstStyle/>
          <a:p>
            <a:r>
              <a:rPr lang="en-US"/>
              <a:t>Click to edit Master title style</a:t>
            </a:r>
            <a:endParaRPr lang="en-US"/>
          </a:p>
        </p:txBody>
      </p:sp>
      <p:sp>
        <p:nvSpPr>
          <p:cNvPr id="5" name="SlideNumber"/>
          <p:cNvSpPr>
            <a:spLocks noGrp="1"/>
          </p:cNvSpPr>
          <p:nvPr>
            <p:ph type="sldNum" sz="quarter" idx="4"/>
          </p:nvPr>
        </p:nvSpPr>
        <p:spPr>
          <a:xfrm>
            <a:off x="0" y="6455946"/>
            <a:ext cx="453292" cy="314990"/>
          </a:xfrm>
          <a:prstGeom prst="rect">
            <a:avLst/>
          </a:prstGeom>
        </p:spPr>
        <p:txBody>
          <a:bodyPr/>
          <a:lstStyle>
            <a:lvl1pPr>
              <a:defRPr sz="1100">
                <a:latin typeface="+mn-lt"/>
              </a:defRPr>
            </a:lvl1pPr>
          </a:lstStyle>
          <a:p>
            <a:fld id="{3C5482B9-D11D-4067-B360-F1AA9B4F5826}" type="slidenum">
              <a:rPr lang="en-US" noProof="1" smtClean="0"/>
            </a:fld>
            <a:endParaRPr lang="en-US" noProof="1"/>
          </a:p>
        </p:txBody>
      </p:sp>
      <p:sp>
        <p:nvSpPr>
          <p:cNvPr id="7" name="타원 9"/>
          <p:cNvSpPr/>
          <p:nvPr userDrawn="1"/>
        </p:nvSpPr>
        <p:spPr>
          <a:xfrm>
            <a:off x="-168980" y="-294746"/>
            <a:ext cx="589491" cy="589491"/>
          </a:xfrm>
          <a:prstGeom prst="ellipse">
            <a:avLst/>
          </a:prstGeom>
          <a:gradFill>
            <a:gsLst>
              <a:gs pos="10000">
                <a:schemeClr val="accent1"/>
              </a:gs>
              <a:gs pos="75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4"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9" name="ObjectBox25" descr="&lt;tags&gt;&lt;tag n=&quot;BulletInfo&quot; v=&quot;Standard&quot; /&gt;&lt;tag n=&quot;Format&quot; v=&quot;1&quot; /&gt;&lt;/tags&gt;" hidden="1"/>
          <p:cNvSpPr>
            <a:spLocks noGrp="1"/>
          </p:cNvSpPr>
          <p:nvPr>
            <p:ph sz="quarter" idx="49"/>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0" name="HeadingBox25" descr="&lt;tags&gt;&lt;tag n=&quot;Format&quot; v=&quot;1&quot; /&gt;&lt;/tags&gt;" hidden="1"/>
          <p:cNvSpPr>
            <a:spLocks noGrp="1"/>
          </p:cNvSpPr>
          <p:nvPr>
            <p:ph type="body" sz="quarter" idx="50"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41" name="ObjectBox24" descr="&lt;tags&gt;&lt;tag n=&quot;BulletInfo&quot; v=&quot;Standard&quot; /&gt;&lt;tag n=&quot;Format&quot; v=&quot;1&quot; /&gt;&lt;/tags&gt;" hidden="1"/>
          <p:cNvSpPr>
            <a:spLocks noGrp="1"/>
          </p:cNvSpPr>
          <p:nvPr>
            <p:ph sz="quarter" idx="51"/>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2" name="HeadingBox24" descr="&lt;tags&gt;&lt;tag n=&quot;Format&quot; v=&quot;1&quot; /&gt;&lt;/tags&gt;" hidden="1"/>
          <p:cNvSpPr>
            <a:spLocks noGrp="1"/>
          </p:cNvSpPr>
          <p:nvPr>
            <p:ph type="body" sz="quarter" idx="52"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43" name="ObjectBox23" descr="&lt;tags&gt;&lt;tag n=&quot;BulletInfo&quot; v=&quot;Standard&quot; /&gt;&lt;tag n=&quot;Format&quot; v=&quot;1&quot; /&gt;&lt;/tags&gt;" hidden="1"/>
          <p:cNvSpPr>
            <a:spLocks noGrp="1"/>
          </p:cNvSpPr>
          <p:nvPr>
            <p:ph sz="quarter" idx="53"/>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4" name="HeadingBox23" descr="&lt;tags&gt;&lt;tag n=&quot;Format&quot; v=&quot;1&quot; /&gt;&lt;/tags&gt;" hidden="1"/>
          <p:cNvSpPr>
            <a:spLocks noGrp="1"/>
          </p:cNvSpPr>
          <p:nvPr>
            <p:ph type="body" sz="quarter" idx="54"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45" name="ObjectBox22" descr="&lt;tags&gt;&lt;tag n=&quot;BulletInfo&quot; v=&quot;Standard&quot; /&gt;&lt;tag n=&quot;Format&quot; v=&quot;1&quot; /&gt;&lt;/tags&gt;" hidden="1"/>
          <p:cNvSpPr>
            <a:spLocks noGrp="1"/>
          </p:cNvSpPr>
          <p:nvPr>
            <p:ph sz="quarter" idx="55"/>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6" name="HeadingBox22" descr="&lt;tags&gt;&lt;tag n=&quot;Format&quot; v=&quot;1&quot; /&gt;&lt;/tags&gt;" hidden="1"/>
          <p:cNvSpPr>
            <a:spLocks noGrp="1"/>
          </p:cNvSpPr>
          <p:nvPr>
            <p:ph type="body" sz="quarter" idx="56"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47" name="ObjectBox21" descr="&lt;tags&gt;&lt;tag n=&quot;BulletInfo&quot; v=&quot;Standard&quot; /&gt;&lt;tag n=&quot;Format&quot; v=&quot;1&quot; /&gt;&lt;/tags&gt;" hidden="1"/>
          <p:cNvSpPr>
            <a:spLocks noGrp="1"/>
          </p:cNvSpPr>
          <p:nvPr>
            <p:ph sz="quarter" idx="57"/>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8" name="HeadingBox21" descr="&lt;tags&gt;&lt;tag n=&quot;Format&quot; v=&quot;1&quot; /&gt;&lt;/tags&gt;" hidden="1"/>
          <p:cNvSpPr>
            <a:spLocks noGrp="1"/>
          </p:cNvSpPr>
          <p:nvPr>
            <p:ph type="body" sz="quarter" idx="58"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49" name="ObjectBox20" descr="&lt;tags&gt;&lt;tag n=&quot;BulletInfo&quot; v=&quot;Standard&quot; /&gt;&lt;tag n=&quot;Format&quot; v=&quot;1&quot; /&gt;&lt;/tags&gt;" hidden="1"/>
          <p:cNvSpPr>
            <a:spLocks noGrp="1"/>
          </p:cNvSpPr>
          <p:nvPr>
            <p:ph sz="quarter" idx="59"/>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0" name="HeadingBox20" descr="&lt;tags&gt;&lt;tag n=&quot;Format&quot; v=&quot;1&quot; /&gt;&lt;/tags&gt;" hidden="1"/>
          <p:cNvSpPr>
            <a:spLocks noGrp="1"/>
          </p:cNvSpPr>
          <p:nvPr>
            <p:ph type="body" sz="quarter" idx="60"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51" name="ObjectBox19" descr="&lt;tags&gt;&lt;tag n=&quot;BulletInfo&quot; v=&quot;Standard&quot; /&gt;&lt;tag n=&quot;Format&quot; v=&quot;1&quot; /&gt;&lt;/tags&gt;" hidden="1"/>
          <p:cNvSpPr>
            <a:spLocks noGrp="1"/>
          </p:cNvSpPr>
          <p:nvPr>
            <p:ph sz="quarter" idx="61"/>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2" name="HeadingBox19" descr="&lt;tags&gt;&lt;tag n=&quot;Format&quot; v=&quot;1&quot; /&gt;&lt;/tags&gt;" hidden="1"/>
          <p:cNvSpPr>
            <a:spLocks noGrp="1"/>
          </p:cNvSpPr>
          <p:nvPr>
            <p:ph type="body" sz="quarter" idx="62"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53" name="ObjectBox18" descr="&lt;tags&gt;&lt;tag n=&quot;BulletInfo&quot; v=&quot;Standard&quot; /&gt;&lt;tag n=&quot;Format&quot; v=&quot;1&quot; /&gt;&lt;/tags&gt;" hidden="1"/>
          <p:cNvSpPr>
            <a:spLocks noGrp="1"/>
          </p:cNvSpPr>
          <p:nvPr>
            <p:ph sz="quarter" idx="63"/>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4" name="HeadingBox18" descr="&lt;tags&gt;&lt;tag n=&quot;Format&quot; v=&quot;1&quot; /&gt;&lt;/tags&gt;" hidden="1"/>
          <p:cNvSpPr>
            <a:spLocks noGrp="1"/>
          </p:cNvSpPr>
          <p:nvPr>
            <p:ph type="body" sz="quarter" idx="64"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55" name="ObjectBox17" descr="&lt;tags&gt;&lt;tag n=&quot;BulletInfo&quot; v=&quot;Standard&quot; /&gt;&lt;tag n=&quot;Format&quot; v=&quot;1&quot; /&gt;&lt;/tags&gt;" hidden="1"/>
          <p:cNvSpPr>
            <a:spLocks noGrp="1"/>
          </p:cNvSpPr>
          <p:nvPr>
            <p:ph sz="quarter" idx="65"/>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6" name="HeadingBox17" descr="&lt;tags&gt;&lt;tag n=&quot;Format&quot; v=&quot;1&quot; /&gt;&lt;/tags&gt;" hidden="1"/>
          <p:cNvSpPr>
            <a:spLocks noGrp="1"/>
          </p:cNvSpPr>
          <p:nvPr>
            <p:ph type="body" sz="quarter" idx="66"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6" name="ObjectBox16" descr="&lt;tags&gt;&lt;tag n=&quot;BulletInfo&quot; v=&quot;Standard&quot; /&gt;&lt;tag n=&quot;Format&quot; v=&quot;1&quot; /&gt;&lt;/tags&gt;" hidden="1"/>
          <p:cNvSpPr>
            <a:spLocks noGrp="1"/>
          </p:cNvSpPr>
          <p:nvPr>
            <p:ph sz="quarter" idx="39"/>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7" name="HeadingBox16" descr="&lt;tags&gt;&lt;tag n=&quot;Format&quot; v=&quot;1&quot; /&gt;&lt;/tags&gt;" hidden="1"/>
          <p:cNvSpPr>
            <a:spLocks noGrp="1"/>
          </p:cNvSpPr>
          <p:nvPr>
            <p:ph type="body" sz="quarter" idx="40"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8" name="ObjectBox15" descr="&lt;tags&gt;&lt;tag n=&quot;BulletInfo&quot; v=&quot;Standard&quot; /&gt;&lt;tag n=&quot;Format&quot; v=&quot;1&quot; /&gt;&lt;/tags&gt;" hidden="1"/>
          <p:cNvSpPr>
            <a:spLocks noGrp="1"/>
          </p:cNvSpPr>
          <p:nvPr>
            <p:ph sz="quarter" idx="41"/>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10" name="HeadingBox15" descr="&lt;tags&gt;&lt;tag n=&quot;Format&quot; v=&quot;1&quot; /&gt;&lt;/tags&gt;" hidden="1"/>
          <p:cNvSpPr>
            <a:spLocks noGrp="1"/>
          </p:cNvSpPr>
          <p:nvPr>
            <p:ph type="body" sz="quarter" idx="42"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11" name="ObjectBox14" descr="&lt;tags&gt;&lt;tag n=&quot;BulletInfo&quot; v=&quot;Standard&quot; /&gt;&lt;tag n=&quot;Format&quot; v=&quot;1&quot; /&gt;&lt;/tags&gt;" hidden="1"/>
          <p:cNvSpPr>
            <a:spLocks noGrp="1"/>
          </p:cNvSpPr>
          <p:nvPr>
            <p:ph sz="quarter" idx="43"/>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12" name="HeadingBox14" descr="&lt;tags&gt;&lt;tag n=&quot;Format&quot; v=&quot;1&quot; /&gt;&lt;/tags&gt;" hidden="1"/>
          <p:cNvSpPr>
            <a:spLocks noGrp="1"/>
          </p:cNvSpPr>
          <p:nvPr>
            <p:ph type="body" sz="quarter" idx="44"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13" name="ObjectBox13" descr="&lt;tags&gt;&lt;tag n=&quot;BulletInfo&quot; v=&quot;Standard&quot; /&gt;&lt;tag n=&quot;Format&quot; v=&quot;1&quot; /&gt;&lt;/tags&gt;" hidden="1"/>
          <p:cNvSpPr>
            <a:spLocks noGrp="1"/>
          </p:cNvSpPr>
          <p:nvPr>
            <p:ph sz="quarter" idx="45"/>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14" name="HeadingBox13" descr="&lt;tags&gt;&lt;tag n=&quot;Format&quot; v=&quot;1&quot; /&gt;&lt;/tags&gt;" hidden="1"/>
          <p:cNvSpPr>
            <a:spLocks noGrp="1"/>
          </p:cNvSpPr>
          <p:nvPr>
            <p:ph type="body" sz="quarter" idx="46"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15" name="ObjectBox12" descr="&lt;tags&gt;&lt;tag n=&quot;BulletInfo&quot; v=&quot;Standard&quot; /&gt;&lt;tag n=&quot;Format&quot; v=&quot;1&quot; /&gt;&lt;/tags&gt;" hidden="1"/>
          <p:cNvSpPr>
            <a:spLocks noGrp="1"/>
          </p:cNvSpPr>
          <p:nvPr>
            <p:ph sz="quarter" idx="33"/>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16" name="HeadingBox12" descr="&lt;tags&gt;&lt;tag n=&quot;Format&quot; v=&quot;1&quot; /&gt;&lt;/tags&gt;" hidden="1"/>
          <p:cNvSpPr>
            <a:spLocks noGrp="1"/>
          </p:cNvSpPr>
          <p:nvPr>
            <p:ph type="body" sz="quarter" idx="34"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17" name="ObjectBox11" descr="&lt;tags&gt;&lt;tag n=&quot;BulletInfo&quot; v=&quot;Standard&quot; /&gt;&lt;tag n=&quot;Format&quot; v=&quot;1&quot; /&gt;&lt;/tags&gt;" hidden="1"/>
          <p:cNvSpPr>
            <a:spLocks noGrp="1"/>
          </p:cNvSpPr>
          <p:nvPr>
            <p:ph sz="quarter" idx="35"/>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18" name="HeadingBox11" descr="&lt;tags&gt;&lt;tag n=&quot;Format&quot; v=&quot;1&quot; /&gt;&lt;/tags&gt;" hidden="1"/>
          <p:cNvSpPr>
            <a:spLocks noGrp="1"/>
          </p:cNvSpPr>
          <p:nvPr>
            <p:ph type="body" sz="quarter" idx="36"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19" name="ObjectBox10" descr="&lt;tags&gt;&lt;tag n=&quot;BulletInfo&quot; v=&quot;Standard&quot; /&gt;&lt;tag n=&quot;Format&quot; v=&quot;1&quot; /&gt;&lt;/tags&gt;" hidden="1"/>
          <p:cNvSpPr>
            <a:spLocks noGrp="1"/>
          </p:cNvSpPr>
          <p:nvPr>
            <p:ph sz="quarter" idx="37"/>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20" name="HeadingBox10" descr="&lt;tags&gt;&lt;tag n=&quot;Format&quot; v=&quot;1&quot; /&gt;&lt;/tags&gt;" hidden="1"/>
          <p:cNvSpPr>
            <a:spLocks noGrp="1"/>
          </p:cNvSpPr>
          <p:nvPr>
            <p:ph type="body" sz="quarter" idx="38"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21" name="ObjectBox9" descr="&lt;tags&gt;&lt;tag n=&quot;BulletInfo&quot; v=&quot;Standard&quot; /&gt;&lt;tag n=&quot;Format&quot; v=&quot;1&quot; /&gt;&lt;/tags&gt;" hidden="1"/>
          <p:cNvSpPr>
            <a:spLocks noGrp="1"/>
          </p:cNvSpPr>
          <p:nvPr>
            <p:ph sz="quarter" idx="29"/>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22" name="HeadingBox9" descr="&lt;tags&gt;&lt;tag n=&quot;Format&quot; v=&quot;1&quot; /&gt;&lt;/tags&gt;" hidden="1"/>
          <p:cNvSpPr>
            <a:spLocks noGrp="1"/>
          </p:cNvSpPr>
          <p:nvPr>
            <p:ph type="body" sz="quarter" idx="32"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23" name="ObjectBox8" descr="&lt;tags&gt;&lt;tag n=&quot;BulletInfo&quot; v=&quot;Standard&quot; /&gt;&lt;tag n=&quot;Format&quot; v=&quot;1&quot; /&gt;&lt;/tags&gt;" hidden="1"/>
          <p:cNvSpPr>
            <a:spLocks noGrp="1"/>
          </p:cNvSpPr>
          <p:nvPr>
            <p:ph sz="quarter" idx="24"/>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24" name="HeadingBox8" descr="&lt;tags&gt;&lt;tag n=&quot;Format&quot; v=&quot;1&quot; /&gt;&lt;/tags&gt;" hidden="1"/>
          <p:cNvSpPr>
            <a:spLocks noGrp="1"/>
          </p:cNvSpPr>
          <p:nvPr>
            <p:ph type="body" sz="quarter" idx="23"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25" name="ObjectBox7" descr="&lt;tags&gt;&lt;tag n=&quot;BulletInfo&quot; v=&quot;Standard&quot; /&gt;&lt;tag n=&quot;Format&quot; v=&quot;1&quot; /&gt;&lt;/tags&gt;" hidden="1"/>
          <p:cNvSpPr>
            <a:spLocks noGrp="1"/>
          </p:cNvSpPr>
          <p:nvPr>
            <p:ph sz="quarter" idx="18"/>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26" name="HeadingBox7" descr="&lt;tags&gt;&lt;tag n=&quot;Format&quot; v=&quot;1&quot; /&gt;&lt;/tags&gt;" hidden="1"/>
          <p:cNvSpPr>
            <a:spLocks noGrp="1"/>
          </p:cNvSpPr>
          <p:nvPr>
            <p:ph type="body" sz="quarter" idx="17"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27" name="ObjectBox6" descr="&lt;tags&gt;&lt;tag n=&quot;BulletInfo&quot; v=&quot;Standard&quot; /&gt;&lt;tag n=&quot;Format&quot; v=&quot;1&quot; /&gt;&lt;/tags&gt;" hidden="1"/>
          <p:cNvSpPr>
            <a:spLocks noGrp="1"/>
          </p:cNvSpPr>
          <p:nvPr>
            <p:ph sz="quarter" idx="27"/>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28" name="HeadingBox6" descr="&lt;tags&gt;&lt;tag n=&quot;Format&quot; v=&quot;1&quot; /&gt;&lt;/tags&gt;" hidden="1"/>
          <p:cNvSpPr>
            <a:spLocks noGrp="1"/>
          </p:cNvSpPr>
          <p:nvPr>
            <p:ph type="body" sz="quarter" idx="31"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29" name="ObjectBox5" descr="&lt;tags&gt;&lt;tag n=&quot;BulletInfo&quot; v=&quot;Standard&quot; /&gt;&lt;tag n=&quot;Format&quot; v=&quot;1&quot; /&gt;&lt;/tags&gt;" hidden="1"/>
          <p:cNvSpPr>
            <a:spLocks noGrp="1"/>
          </p:cNvSpPr>
          <p:nvPr>
            <p:ph sz="quarter" idx="21"/>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30" name="HeadingBox5" descr="&lt;tags&gt;&lt;tag n=&quot;Format&quot; v=&quot;1&quot; /&gt;&lt;/tags&gt;" hidden="1"/>
          <p:cNvSpPr>
            <a:spLocks noGrp="1"/>
          </p:cNvSpPr>
          <p:nvPr>
            <p:ph type="body" sz="quarter" idx="19"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31" name="ObjectBox4" descr="&lt;tags&gt;&lt;tag n=&quot;BulletInfo&quot; v=&quot;Standard&quot; /&gt;&lt;tag n=&quot;Format&quot; v=&quot;1&quot; /&gt;&lt;/tags&gt;" hidden="1"/>
          <p:cNvSpPr>
            <a:spLocks noGrp="1"/>
          </p:cNvSpPr>
          <p:nvPr>
            <p:ph sz="quarter" idx="13"/>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32" name="HeadingBox4" descr="&lt;tags&gt;&lt;tag n=&quot;Format&quot; v=&quot;1&quot; /&gt;&lt;/tags&gt;" hidden="1"/>
          <p:cNvSpPr>
            <a:spLocks noGrp="1"/>
          </p:cNvSpPr>
          <p:nvPr>
            <p:ph type="body" sz="quarter" idx="14"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33" name="ObjectBox3" descr="&lt;tags&gt;&lt;tag n=&quot;BulletInfo&quot; v=&quot;Standard&quot; /&gt;&lt;tag n=&quot;Format&quot; v=&quot;1&quot; /&gt;&lt;/tags&gt;" hidden="1"/>
          <p:cNvSpPr>
            <a:spLocks noGrp="1"/>
          </p:cNvSpPr>
          <p:nvPr>
            <p:ph sz="quarter" idx="28"/>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34" name="HeadingBox3" descr="&lt;tags&gt;&lt;tag n=&quot;Format&quot; v=&quot;1&quot; /&gt;&lt;/tags&gt;" hidden="1"/>
          <p:cNvSpPr>
            <a:spLocks noGrp="1"/>
          </p:cNvSpPr>
          <p:nvPr>
            <p:ph type="body" sz="quarter" idx="30"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35" name="ObjectBox2" descr="&lt;tags&gt;&lt;tag n=&quot;BulletInfo&quot; v=&quot;Standard&quot; /&gt;&lt;tag n=&quot;Format&quot; v=&quot;1&quot; /&gt;&lt;/tags&gt;" hidden="1"/>
          <p:cNvSpPr>
            <a:spLocks noGrp="1"/>
          </p:cNvSpPr>
          <p:nvPr>
            <p:ph sz="quarter" idx="22"/>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36" name="HeadingBox2" descr="&lt;tags&gt;&lt;tag n=&quot;Format&quot; v=&quot;1&quot; /&gt;&lt;/tags&gt;" hidden="1"/>
          <p:cNvSpPr>
            <a:spLocks noGrp="1"/>
          </p:cNvSpPr>
          <p:nvPr>
            <p:ph type="body" sz="quarter" idx="20"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37" name="ObjectBox1" descr="&lt;tags&gt;&lt;tag n=&quot;BulletInfo&quot; v=&quot;Standard&quot; /&gt;&lt;tag n=&quot;Format&quot; v=&quot;1&quot; /&gt;&lt;/tags&gt;" hidden="1"/>
          <p:cNvSpPr>
            <a:spLocks noGrp="1"/>
          </p:cNvSpPr>
          <p:nvPr>
            <p:ph sz="quarter" idx="47"/>
          </p:nvPr>
        </p:nvSpPr>
        <p:spPr>
          <a:xfrm>
            <a:off x="3048000" y="1714500"/>
            <a:ext cx="6096000" cy="3429000"/>
          </a:xfrm>
        </p:spPr>
        <p:txBody>
          <a:bodyPr tIns="64800"/>
          <a:lstStyle>
            <a:lvl1pPr>
              <a:defRPr sz="1200">
                <a:latin typeface="+mn-lt"/>
                <a:ea typeface="+mn-ea"/>
                <a:cs typeface="+mn-cs"/>
              </a:defRPr>
            </a:lvl1pPr>
            <a:lvl2pPr>
              <a:defRPr sz="1200">
                <a:latin typeface="+mn-lt"/>
                <a:ea typeface="+mn-ea"/>
                <a:cs typeface="+mn-cs"/>
              </a:defRPr>
            </a:lvl2pPr>
            <a:lvl3pPr>
              <a:defRPr sz="1200">
                <a:latin typeface="+mn-lt"/>
                <a:ea typeface="+mn-ea"/>
                <a:cs typeface="+mn-cs"/>
              </a:defRPr>
            </a:lvl3pPr>
            <a:lvl4pPr>
              <a:defRPr sz="1200">
                <a:latin typeface="+mn-lt"/>
                <a:ea typeface="+mn-ea"/>
                <a:cs typeface="+mn-cs"/>
              </a:defRPr>
            </a:lvl4pPr>
            <a:lvl5pPr>
              <a:defRPr sz="1200">
                <a:latin typeface="+mn-lt"/>
                <a:ea typeface="+mn-ea"/>
                <a:cs typeface="+mn-cs"/>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38" name="HeadingBox1" descr="&lt;tags&gt;&lt;tag n=&quot;Format&quot; v=&quot;1&quot; /&gt;&lt;/tags&gt;" hidden="1"/>
          <p:cNvSpPr>
            <a:spLocks noGrp="1"/>
          </p:cNvSpPr>
          <p:nvPr>
            <p:ph type="body" sz="quarter" idx="48" hasCustomPrompt="1"/>
          </p:nvPr>
        </p:nvSpPr>
        <p:spPr>
          <a:xfrm>
            <a:off x="3048000" y="1513625"/>
            <a:ext cx="6096000" cy="200879"/>
          </a:xfrm>
          <a:solidFill>
            <a:schemeClr val="bg1"/>
          </a:solidFill>
          <a:ln w="6350">
            <a:noFill/>
          </a:ln>
          <a:effectLst>
            <a:outerShdw dist="25400" dir="5400000" sx="99900" sy="99900" algn="t" rotWithShape="0">
              <a:schemeClr val="accent1"/>
            </a:outerShdw>
          </a:effectLst>
        </p:spPr>
        <p:txBody>
          <a:bodyPr lIns="0" tIns="0" rIns="0" bIns="25200" anchor="b" anchorCtr="0">
            <a:spAutoFit/>
          </a:bodyPr>
          <a:lstStyle>
            <a:lvl1pPr>
              <a:spcBef>
                <a:spcPts val="0"/>
              </a:spcBef>
              <a:defRPr sz="1200">
                <a:solidFill>
                  <a:schemeClr val="accent1"/>
                </a:solidFill>
                <a:latin typeface="+mj-lt"/>
                <a:ea typeface="+mn-ea"/>
                <a:cs typeface="+mn-cs"/>
              </a:defRPr>
            </a:lvl1pPr>
          </a:lstStyle>
          <a:p>
            <a:pPr lvl="0"/>
            <a:r>
              <a:rPr lang="en-GB"/>
              <a:t>Heading</a:t>
            </a:r>
            <a:endParaRPr lang="en-GB"/>
          </a:p>
        </p:txBody>
      </p:sp>
      <p:sp>
        <p:nvSpPr>
          <p:cNvPr id="57" name="MessageStatement"/>
          <p:cNvSpPr>
            <a:spLocks noGrp="1" noChangeArrowheads="1"/>
          </p:cNvSpPr>
          <p:nvPr>
            <p:ph type="subTitle" idx="1" hasCustomPrompt="1"/>
          </p:nvPr>
        </p:nvSpPr>
        <p:spPr>
          <a:xfrm>
            <a:off x="600002" y="5731200"/>
            <a:ext cx="10982401" cy="298800"/>
          </a:xfrm>
          <a:solidFill>
            <a:schemeClr val="accent1"/>
          </a:solidFill>
          <a:ln w="6350">
            <a:noFill/>
          </a:ln>
          <a:effectLst/>
        </p:spPr>
        <p:txBody>
          <a:bodyPr vert="horz" wrap="square" lIns="91440" tIns="46800" rIns="90000" bIns="46800" numCol="1" anchor="b" anchorCtr="0" compatLnSpc="1">
            <a:spAutoFit/>
          </a:bodyPr>
          <a:lstStyle>
            <a:lvl1pPr>
              <a:defRPr lang="en-US" noProof="0" dirty="0" smtClean="0">
                <a:solidFill>
                  <a:schemeClr val="bg1"/>
                </a:solidFill>
                <a:latin typeface="+mn-lt"/>
                <a:ea typeface="+mn-ea"/>
                <a:cs typeface="+mn-cs"/>
              </a:defRPr>
            </a:lvl1pPr>
          </a:lstStyle>
          <a:p>
            <a:pPr lvl="0"/>
            <a:r>
              <a:rPr lang="en-US" noProof="0"/>
              <a:t>Message statement</a:t>
            </a:r>
            <a:endParaRPr lang="en-US" noProof="0"/>
          </a:p>
        </p:txBody>
      </p:sp>
      <p:sp>
        <p:nvSpPr>
          <p:cNvPr id="58" name="Slide Number Placeholder 1"/>
          <p:cNvSpPr txBox="1"/>
          <p:nvPr userDrawn="1"/>
        </p:nvSpPr>
        <p:spPr>
          <a:xfrm>
            <a:off x="0" y="6629401"/>
            <a:ext cx="281354" cy="145504"/>
          </a:xfrm>
          <a:prstGeom prst="rect">
            <a:avLst/>
          </a:prstGeom>
        </p:spPr>
        <p:txBody>
          <a:bodyPr vert="horz" lIns="91440" tIns="45720" rIns="91440" bIns="45720" rtlCol="0" anchor="ctr"/>
          <a:lstStyle>
            <a:defPPr>
              <a:defRPr lang="en-US"/>
            </a:defPPr>
            <a:lvl1pPr algn="r" rtl="0" fontAlgn="base">
              <a:spcBef>
                <a:spcPct val="0"/>
              </a:spcBef>
              <a:spcAft>
                <a:spcPct val="0"/>
              </a:spcAft>
              <a:defRPr sz="800" kern="1200">
                <a:solidFill>
                  <a:schemeClr val="tx1">
                    <a:tint val="75000"/>
                  </a:schemeClr>
                </a:solidFill>
                <a:latin typeface="Arial" panose="020B0604020202020204" pitchFamily="34" charset="0"/>
                <a:ea typeface="ヒラギノ角ゴ Pro W3" pitchFamily="124" charset="-128"/>
                <a:cs typeface="+mn-cs"/>
              </a:defRPr>
            </a:lvl1pPr>
            <a:lvl2pPr marL="457200" algn="ctr" rtl="0" fontAlgn="base">
              <a:spcBef>
                <a:spcPct val="0"/>
              </a:spcBef>
              <a:spcAft>
                <a:spcPct val="0"/>
              </a:spcAft>
              <a:defRPr sz="1400" kern="1200">
                <a:solidFill>
                  <a:schemeClr val="tx1"/>
                </a:solidFill>
                <a:latin typeface="Arial" panose="020B0604020202020204" pitchFamily="34" charset="0"/>
                <a:ea typeface="ヒラギノ角ゴ Pro W3" pitchFamily="124" charset="-128"/>
                <a:cs typeface="+mn-cs"/>
              </a:defRPr>
            </a:lvl2pPr>
            <a:lvl3pPr marL="914400" algn="ctr" rtl="0" fontAlgn="base">
              <a:spcBef>
                <a:spcPct val="0"/>
              </a:spcBef>
              <a:spcAft>
                <a:spcPct val="0"/>
              </a:spcAft>
              <a:defRPr sz="1400" kern="1200">
                <a:solidFill>
                  <a:schemeClr val="tx1"/>
                </a:solidFill>
                <a:latin typeface="Arial" panose="020B0604020202020204" pitchFamily="34" charset="0"/>
                <a:ea typeface="ヒラギノ角ゴ Pro W3" pitchFamily="124" charset="-128"/>
                <a:cs typeface="+mn-cs"/>
              </a:defRPr>
            </a:lvl3pPr>
            <a:lvl4pPr marL="1371600" algn="ctr" rtl="0" fontAlgn="base">
              <a:spcBef>
                <a:spcPct val="0"/>
              </a:spcBef>
              <a:spcAft>
                <a:spcPct val="0"/>
              </a:spcAft>
              <a:defRPr sz="1400" kern="1200">
                <a:solidFill>
                  <a:schemeClr val="tx1"/>
                </a:solidFill>
                <a:latin typeface="Arial" panose="020B0604020202020204" pitchFamily="34" charset="0"/>
                <a:ea typeface="ヒラギノ角ゴ Pro W3" pitchFamily="124" charset="-128"/>
                <a:cs typeface="+mn-cs"/>
              </a:defRPr>
            </a:lvl4pPr>
            <a:lvl5pPr marL="1828800" algn="ctr" rtl="0" fontAlgn="base">
              <a:spcBef>
                <a:spcPct val="0"/>
              </a:spcBef>
              <a:spcAft>
                <a:spcPct val="0"/>
              </a:spcAft>
              <a:defRPr sz="1400" kern="1200">
                <a:solidFill>
                  <a:schemeClr val="tx1"/>
                </a:solidFill>
                <a:latin typeface="Arial" panose="020B0604020202020204" pitchFamily="34" charset="0"/>
                <a:ea typeface="ヒラギノ角ゴ Pro W3" pitchFamily="124" charset="-128"/>
                <a:cs typeface="+mn-cs"/>
              </a:defRPr>
            </a:lvl5pPr>
            <a:lvl6pPr marL="2286000" algn="l" defTabSz="914400" rtl="0" eaLnBrk="1" latinLnBrk="0" hangingPunct="1">
              <a:defRPr sz="1400" kern="1200">
                <a:solidFill>
                  <a:schemeClr val="tx1"/>
                </a:solidFill>
                <a:latin typeface="Arial" panose="020B0604020202020204" pitchFamily="34" charset="0"/>
                <a:ea typeface="ヒラギノ角ゴ Pro W3" pitchFamily="124" charset="-128"/>
                <a:cs typeface="+mn-cs"/>
              </a:defRPr>
            </a:lvl6pPr>
            <a:lvl7pPr marL="2743200" algn="l" defTabSz="914400" rtl="0" eaLnBrk="1" latinLnBrk="0" hangingPunct="1">
              <a:defRPr sz="1400" kern="1200">
                <a:solidFill>
                  <a:schemeClr val="tx1"/>
                </a:solidFill>
                <a:latin typeface="Arial" panose="020B0604020202020204" pitchFamily="34" charset="0"/>
                <a:ea typeface="ヒラギノ角ゴ Pro W3" pitchFamily="124" charset="-128"/>
                <a:cs typeface="+mn-cs"/>
              </a:defRPr>
            </a:lvl7pPr>
            <a:lvl8pPr marL="3200400" algn="l" defTabSz="914400" rtl="0" eaLnBrk="1" latinLnBrk="0" hangingPunct="1">
              <a:defRPr sz="1400" kern="1200">
                <a:solidFill>
                  <a:schemeClr val="tx1"/>
                </a:solidFill>
                <a:latin typeface="Arial" panose="020B0604020202020204" pitchFamily="34" charset="0"/>
                <a:ea typeface="ヒラギノ角ゴ Pro W3" pitchFamily="124" charset="-128"/>
                <a:cs typeface="+mn-cs"/>
              </a:defRPr>
            </a:lvl8pPr>
            <a:lvl9pPr marL="3657600" algn="l" defTabSz="914400" rtl="0" eaLnBrk="1" latinLnBrk="0" hangingPunct="1">
              <a:defRPr sz="1400" kern="1200">
                <a:solidFill>
                  <a:schemeClr val="tx1"/>
                </a:solidFill>
                <a:latin typeface="Arial" panose="020B0604020202020204" pitchFamily="34" charset="0"/>
                <a:ea typeface="ヒラギノ角ゴ Pro W3" pitchFamily="124" charset="-128"/>
                <a:cs typeface="+mn-cs"/>
              </a:defRPr>
            </a:lvl9pPr>
          </a:lstStyle>
          <a:p>
            <a:fld id="{DE75C8BA-6B78-4C03-8697-F97FF6E5FC61}" type="slidenum">
              <a:rPr lang="en-US" sz="800" smtClean="0"/>
            </a:fld>
            <a:endParaRPr lang="en-US" sz="8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4_Title Slide">
    <p:bg>
      <p:bgPr>
        <a:solidFill>
          <a:schemeClr val="bg1"/>
        </a:solidFill>
        <a:effectLst/>
      </p:bgPr>
    </p:bg>
    <p:spTree>
      <p:nvGrpSpPr>
        <p:cNvPr id="1" name=""/>
        <p:cNvGrpSpPr/>
        <p:nvPr/>
      </p:nvGrpSpPr>
      <p:grpSpPr>
        <a:xfrm>
          <a:off x="0" y="0"/>
          <a:ext cx="0" cy="0"/>
          <a:chOff x="0" y="0"/>
          <a:chExt cx="0" cy="0"/>
        </a:xfrm>
      </p:grpSpPr>
      <p:pic>
        <p:nvPicPr>
          <p:cNvPr id="772223" name="ClientLogoHolder" descr="&lt;tags&gt;&lt;tag n=&quot;Visible&quot; v=&quot;False&quot; /&gt;&lt;/tags&gt;" hidden="1"/>
          <p:cNvPicPr>
            <a:picLocks noChangeAspect="1" noChangeArrowheads="1"/>
          </p:cNvPicPr>
          <p:nvPr userDrawn="1"/>
        </p:nvPicPr>
        <p:blipFill>
          <a:blip r:embed="rId2"/>
          <a:srcRect/>
          <a:stretch>
            <a:fillRect/>
          </a:stretch>
        </p:blipFill>
        <p:spPr bwMode="auto">
          <a:xfrm>
            <a:off x="10187518" y="273050"/>
            <a:ext cx="1397001" cy="514350"/>
          </a:xfrm>
          <a:prstGeom prst="rect">
            <a:avLst/>
          </a:prstGeom>
          <a:noFill/>
          <a:extLst>
            <a:ext uri="{909E8E84-426E-40DD-AFC4-6F175D3DCCD1}">
              <a14:hiddenFill xmlns:a14="http://schemas.microsoft.com/office/drawing/2010/main">
                <a:solidFill>
                  <a:srgbClr val="FFFFFF"/>
                </a:solidFill>
              </a14:hiddenFill>
            </a:ext>
          </a:extLst>
        </p:spPr>
      </p:pic>
      <p:sp>
        <p:nvSpPr>
          <p:cNvPr id="772219" name="ClientText" descr="Text Box: Client logo" hidden="1"/>
          <p:cNvSpPr>
            <a:spLocks noChangeArrowheads="1"/>
          </p:cNvSpPr>
          <p:nvPr/>
        </p:nvSpPr>
        <p:spPr bwMode="auto">
          <a:xfrm>
            <a:off x="10261600" y="200025"/>
            <a:ext cx="13208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eaLnBrk="0" hangingPunct="0">
              <a:buClrTx/>
            </a:pPr>
            <a:r>
              <a:rPr lang="en-US" sz="1400" noProof="1">
                <a:latin typeface="+mn-lt"/>
                <a:ea typeface="+mn-ea"/>
              </a:rPr>
              <a:t> </a:t>
            </a:r>
            <a:endParaRPr lang="en-US" sz="1400" noProof="1">
              <a:latin typeface="+mn-lt"/>
              <a:ea typeface="+mn-ea"/>
            </a:endParaRPr>
          </a:p>
        </p:txBody>
      </p:sp>
      <p:pic>
        <p:nvPicPr>
          <p:cNvPr id="9" name="Picture 8"/>
          <p:cNvPicPr>
            <a:picLocks noChangeAspect="1"/>
          </p:cNvPicPr>
          <p:nvPr userDrawn="1"/>
        </p:nvPicPr>
        <p:blipFill>
          <a:blip r:embed="rId3" cstate="screen"/>
          <a:stretch>
            <a:fillRect/>
          </a:stretch>
        </p:blipFill>
        <p:spPr>
          <a:xfrm>
            <a:off x="0" y="0"/>
            <a:ext cx="12192000" cy="68580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2_Title Slide">
    <p:bg>
      <p:bgPr>
        <a:solidFill>
          <a:schemeClr val="bg1"/>
        </a:solidFill>
        <a:effectLst/>
      </p:bgPr>
    </p:bg>
    <p:spTree>
      <p:nvGrpSpPr>
        <p:cNvPr id="1" name=""/>
        <p:cNvGrpSpPr/>
        <p:nvPr/>
      </p:nvGrpSpPr>
      <p:grpSpPr>
        <a:xfrm>
          <a:off x="0" y="0"/>
          <a:ext cx="0" cy="0"/>
          <a:chOff x="0" y="0"/>
          <a:chExt cx="0" cy="0"/>
        </a:xfrm>
      </p:grpSpPr>
      <p:pic>
        <p:nvPicPr>
          <p:cNvPr id="772223" name="ClientLogoHolder" descr="&lt;tags&gt;&lt;tag n=&quot;Visible&quot; v=&quot;False&quot; /&gt;&lt;/tags&gt;" hidden="1"/>
          <p:cNvPicPr>
            <a:picLocks noChangeAspect="1" noChangeArrowheads="1"/>
          </p:cNvPicPr>
          <p:nvPr userDrawn="1"/>
        </p:nvPicPr>
        <p:blipFill>
          <a:blip r:embed="rId2"/>
          <a:srcRect/>
          <a:stretch>
            <a:fillRect/>
          </a:stretch>
        </p:blipFill>
        <p:spPr bwMode="auto">
          <a:xfrm>
            <a:off x="10187518" y="273050"/>
            <a:ext cx="1397001" cy="514350"/>
          </a:xfrm>
          <a:prstGeom prst="rect">
            <a:avLst/>
          </a:prstGeom>
          <a:noFill/>
          <a:extLst>
            <a:ext uri="{909E8E84-426E-40DD-AFC4-6F175D3DCCD1}">
              <a14:hiddenFill xmlns:a14="http://schemas.microsoft.com/office/drawing/2010/main">
                <a:solidFill>
                  <a:srgbClr val="FFFFFF"/>
                </a:solidFill>
              </a14:hiddenFill>
            </a:ext>
          </a:extLst>
        </p:spPr>
      </p:pic>
      <p:sp>
        <p:nvSpPr>
          <p:cNvPr id="772219" name="ClientText" descr="Text Box: Client logo" hidden="1"/>
          <p:cNvSpPr>
            <a:spLocks noChangeArrowheads="1"/>
          </p:cNvSpPr>
          <p:nvPr/>
        </p:nvSpPr>
        <p:spPr bwMode="auto">
          <a:xfrm>
            <a:off x="10261600" y="200025"/>
            <a:ext cx="13208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eaLnBrk="0" hangingPunct="0">
              <a:buClrTx/>
            </a:pPr>
            <a:r>
              <a:rPr lang="en-US" sz="1400" noProof="1">
                <a:latin typeface="+mn-lt"/>
                <a:ea typeface="+mn-ea"/>
              </a:rPr>
              <a:t> </a:t>
            </a:r>
            <a:endParaRPr lang="en-US" sz="1400" noProof="1">
              <a:latin typeface="+mn-lt"/>
              <a:ea typeface="+mn-ea"/>
            </a:endParaRPr>
          </a:p>
        </p:txBody>
      </p:sp>
      <p:pic>
        <p:nvPicPr>
          <p:cNvPr id="2" name="Picture 1"/>
          <p:cNvPicPr>
            <a:picLocks noChangeAspect="1"/>
          </p:cNvPicPr>
          <p:nvPr userDrawn="1"/>
        </p:nvPicPr>
        <p:blipFill>
          <a:blip r:embed="rId3" cstate="screen"/>
          <a:stretch>
            <a:fillRect/>
          </a:stretch>
        </p:blipFill>
        <p:spPr>
          <a:xfrm>
            <a:off x="0" y="0"/>
            <a:ext cx="12192000" cy="685800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6_Title Slide">
    <p:bg>
      <p:bgPr>
        <a:solidFill>
          <a:schemeClr val="bg1"/>
        </a:solidFill>
        <a:effectLst/>
      </p:bgPr>
    </p:bg>
    <p:spTree>
      <p:nvGrpSpPr>
        <p:cNvPr id="1" name=""/>
        <p:cNvGrpSpPr/>
        <p:nvPr/>
      </p:nvGrpSpPr>
      <p:grpSpPr>
        <a:xfrm>
          <a:off x="0" y="0"/>
          <a:ext cx="0" cy="0"/>
          <a:chOff x="0" y="0"/>
          <a:chExt cx="0" cy="0"/>
        </a:xfrm>
      </p:grpSpPr>
      <p:pic>
        <p:nvPicPr>
          <p:cNvPr id="772223" name="ClientLogoHolder" descr="&lt;tags&gt;&lt;tag n=&quot;Visible&quot; v=&quot;False&quot; /&gt;&lt;/tags&gt;" hidden="1"/>
          <p:cNvPicPr>
            <a:picLocks noChangeAspect="1" noChangeArrowheads="1"/>
          </p:cNvPicPr>
          <p:nvPr userDrawn="1"/>
        </p:nvPicPr>
        <p:blipFill>
          <a:blip r:embed="rId2"/>
          <a:srcRect/>
          <a:stretch>
            <a:fillRect/>
          </a:stretch>
        </p:blipFill>
        <p:spPr bwMode="auto">
          <a:xfrm>
            <a:off x="10187518" y="273050"/>
            <a:ext cx="1397001" cy="514350"/>
          </a:xfrm>
          <a:prstGeom prst="rect">
            <a:avLst/>
          </a:prstGeom>
          <a:noFill/>
          <a:extLst>
            <a:ext uri="{909E8E84-426E-40DD-AFC4-6F175D3DCCD1}">
              <a14:hiddenFill xmlns:a14="http://schemas.microsoft.com/office/drawing/2010/main">
                <a:solidFill>
                  <a:srgbClr val="FFFFFF"/>
                </a:solidFill>
              </a14:hiddenFill>
            </a:ext>
          </a:extLst>
        </p:spPr>
      </p:pic>
      <p:sp>
        <p:nvSpPr>
          <p:cNvPr id="772219" name="ClientText" descr="Text Box: Client logo" hidden="1"/>
          <p:cNvSpPr>
            <a:spLocks noChangeArrowheads="1"/>
          </p:cNvSpPr>
          <p:nvPr/>
        </p:nvSpPr>
        <p:spPr bwMode="auto">
          <a:xfrm>
            <a:off x="10261600" y="200025"/>
            <a:ext cx="13208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eaLnBrk="0" hangingPunct="0">
              <a:buClrTx/>
            </a:pPr>
            <a:r>
              <a:rPr lang="en-US" sz="1400" noProof="1">
                <a:latin typeface="+mn-lt"/>
                <a:ea typeface="+mn-ea"/>
              </a:rPr>
              <a:t> </a:t>
            </a:r>
            <a:endParaRPr lang="en-US" sz="1400" noProof="1">
              <a:latin typeface="+mn-lt"/>
              <a:ea typeface="+mn-ea"/>
            </a:endParaRPr>
          </a:p>
        </p:txBody>
      </p:sp>
      <p:pic>
        <p:nvPicPr>
          <p:cNvPr id="13" name="Picture 12"/>
          <p:cNvPicPr>
            <a:picLocks noChangeAspect="1"/>
          </p:cNvPicPr>
          <p:nvPr userDrawn="1"/>
        </p:nvPicPr>
        <p:blipFill>
          <a:blip r:embed="rId3" cstate="screen"/>
          <a:stretch>
            <a:fillRect/>
          </a:stretch>
        </p:blipFill>
        <p:spPr>
          <a:xfrm>
            <a:off x="0" y="0"/>
            <a:ext cx="12192000" cy="6858000"/>
          </a:xfrm>
          <a:prstGeom prst="rect">
            <a:avLst/>
          </a:prstGeom>
        </p:spPr>
      </p:pic>
      <p:grpSp>
        <p:nvGrpSpPr>
          <p:cNvPr id="14" name="Group 13"/>
          <p:cNvGrpSpPr/>
          <p:nvPr userDrawn="1"/>
        </p:nvGrpSpPr>
        <p:grpSpPr>
          <a:xfrm rot="10800000">
            <a:off x="-21165" y="1"/>
            <a:ext cx="12213166" cy="137160"/>
            <a:chOff x="0" y="874942"/>
            <a:chExt cx="3657600" cy="50291"/>
          </a:xfrm>
        </p:grpSpPr>
        <p:sp>
          <p:nvSpPr>
            <p:cNvPr id="15" name="Rectangle 14"/>
            <p:cNvSpPr/>
            <p:nvPr userDrawn="1"/>
          </p:nvSpPr>
          <p:spPr bwMode="auto">
            <a:xfrm>
              <a:off x="457200" y="874942"/>
              <a:ext cx="1371600" cy="50291"/>
            </a:xfrm>
            <a:prstGeom prst="rect">
              <a:avLst/>
            </a:prstGeom>
            <a:solidFill>
              <a:schemeClr val="accent3"/>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a:lnSpc>
                  <a:spcPct val="100000"/>
                </a:lnSpc>
                <a:buClrTx/>
              </a:pPr>
              <a:endParaRPr lang="en-US" sz="1400">
                <a:latin typeface="Arial" panose="020B0604020202020204" pitchFamily="34" charset="0"/>
                <a:ea typeface="+mj-ea"/>
              </a:endParaRPr>
            </a:p>
          </p:txBody>
        </p:sp>
        <p:sp>
          <p:nvSpPr>
            <p:cNvPr id="16" name="Rectangle 15"/>
            <p:cNvSpPr/>
            <p:nvPr userDrawn="1"/>
          </p:nvSpPr>
          <p:spPr bwMode="auto">
            <a:xfrm>
              <a:off x="1828800" y="874942"/>
              <a:ext cx="1828800" cy="50291"/>
            </a:xfrm>
            <a:prstGeom prst="rect">
              <a:avLst/>
            </a:prstGeom>
            <a:solidFill>
              <a:schemeClr val="accent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400" b="0" i="0" u="none" strike="noStrike" cap="none" normalizeH="0" baseline="0">
                <a:ln>
                  <a:noFill/>
                </a:ln>
                <a:solidFill>
                  <a:schemeClr val="tx1"/>
                </a:solidFill>
                <a:effectLst/>
                <a:latin typeface="Arial" panose="020B0604020202020204" pitchFamily="34" charset="0"/>
                <a:ea typeface="+mj-ea"/>
              </a:endParaRPr>
            </a:p>
          </p:txBody>
        </p:sp>
        <p:sp>
          <p:nvSpPr>
            <p:cNvPr id="17" name="Rectangle 16"/>
            <p:cNvSpPr/>
            <p:nvPr userDrawn="1"/>
          </p:nvSpPr>
          <p:spPr bwMode="auto">
            <a:xfrm>
              <a:off x="0" y="874942"/>
              <a:ext cx="457200" cy="50291"/>
            </a:xfrm>
            <a:prstGeom prst="rect">
              <a:avLst/>
            </a:prstGeom>
            <a:solidFill>
              <a:schemeClr val="accent3">
                <a:lumMod val="40000"/>
                <a:lumOff val="6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400" b="0" i="0" u="none" strike="noStrike" cap="none" normalizeH="0" baseline="0">
                <a:ln>
                  <a:noFill/>
                </a:ln>
                <a:solidFill>
                  <a:schemeClr val="tx1"/>
                </a:solidFill>
                <a:effectLst/>
                <a:latin typeface="Arial" panose="020B0604020202020204" pitchFamily="34" charset="0"/>
                <a:ea typeface="+mj-ea"/>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5_Title Slide">
    <p:bg>
      <p:bgPr>
        <a:solidFill>
          <a:schemeClr val="bg1"/>
        </a:solidFill>
        <a:effectLst/>
      </p:bgPr>
    </p:bg>
    <p:spTree>
      <p:nvGrpSpPr>
        <p:cNvPr id="1" name=""/>
        <p:cNvGrpSpPr/>
        <p:nvPr/>
      </p:nvGrpSpPr>
      <p:grpSpPr>
        <a:xfrm>
          <a:off x="0" y="0"/>
          <a:ext cx="0" cy="0"/>
          <a:chOff x="0" y="0"/>
          <a:chExt cx="0" cy="0"/>
        </a:xfrm>
      </p:grpSpPr>
      <p:pic>
        <p:nvPicPr>
          <p:cNvPr id="772223" name="ClientLogoHolder" descr="&lt;tags&gt;&lt;tag n=&quot;Visible&quot; v=&quot;False&quot; /&gt;&lt;/tags&gt;" hidden="1"/>
          <p:cNvPicPr>
            <a:picLocks noChangeAspect="1" noChangeArrowheads="1"/>
          </p:cNvPicPr>
          <p:nvPr userDrawn="1"/>
        </p:nvPicPr>
        <p:blipFill>
          <a:blip r:embed="rId2"/>
          <a:srcRect/>
          <a:stretch>
            <a:fillRect/>
          </a:stretch>
        </p:blipFill>
        <p:spPr bwMode="auto">
          <a:xfrm>
            <a:off x="10187518" y="273050"/>
            <a:ext cx="1397001" cy="514350"/>
          </a:xfrm>
          <a:prstGeom prst="rect">
            <a:avLst/>
          </a:prstGeom>
          <a:noFill/>
          <a:extLst>
            <a:ext uri="{909E8E84-426E-40DD-AFC4-6F175D3DCCD1}">
              <a14:hiddenFill xmlns:a14="http://schemas.microsoft.com/office/drawing/2010/main">
                <a:solidFill>
                  <a:srgbClr val="FFFFFF"/>
                </a:solidFill>
              </a14:hiddenFill>
            </a:ext>
          </a:extLst>
        </p:spPr>
      </p:pic>
      <p:sp>
        <p:nvSpPr>
          <p:cNvPr id="772219" name="ClientText" descr="Text Box: Client logo" hidden="1"/>
          <p:cNvSpPr>
            <a:spLocks noChangeArrowheads="1"/>
          </p:cNvSpPr>
          <p:nvPr/>
        </p:nvSpPr>
        <p:spPr bwMode="auto">
          <a:xfrm>
            <a:off x="10261600" y="200025"/>
            <a:ext cx="13208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eaLnBrk="0" hangingPunct="0">
              <a:buClrTx/>
            </a:pPr>
            <a:r>
              <a:rPr lang="en-US" sz="1400" noProof="1">
                <a:latin typeface="+mn-lt"/>
                <a:ea typeface="+mn-ea"/>
              </a:rPr>
              <a:t> </a:t>
            </a:r>
            <a:endParaRPr lang="en-US" sz="1400" noProof="1">
              <a:latin typeface="+mn-lt"/>
              <a:ea typeface="+mn-ea"/>
            </a:endParaRPr>
          </a:p>
        </p:txBody>
      </p:sp>
      <p:pic>
        <p:nvPicPr>
          <p:cNvPr id="7" name="Picture 6"/>
          <p:cNvPicPr>
            <a:picLocks noChangeAspect="1"/>
          </p:cNvPicPr>
          <p:nvPr userDrawn="1"/>
        </p:nvPicPr>
        <p:blipFill>
          <a:blip r:embed="rId3" cstate="screen"/>
          <a:stretch>
            <a:fillRect/>
          </a:stretch>
        </p:blipFill>
        <p:spPr>
          <a:xfrm>
            <a:off x="-3111499" y="678325"/>
            <a:ext cx="2127250" cy="522950"/>
          </a:xfrm>
          <a:prstGeom prst="rect">
            <a:avLst/>
          </a:prstGeom>
        </p:spPr>
      </p:pic>
      <p:pic>
        <p:nvPicPr>
          <p:cNvPr id="1026" name="Picture 2"/>
          <p:cNvPicPr>
            <a:picLocks noChangeAspect="1" noChangeArrowheads="1"/>
          </p:cNvPicPr>
          <p:nvPr userDrawn="1"/>
        </p:nvPicPr>
        <p:blipFill>
          <a:blip r:embed="rId4"/>
          <a:srcRect/>
          <a:stretch>
            <a:fillRect/>
          </a:stretch>
        </p:blipFill>
        <p:spPr bwMode="auto">
          <a:xfrm>
            <a:off x="0" y="1485900"/>
            <a:ext cx="12519301"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userDrawn="1"/>
        </p:nvGrpSpPr>
        <p:grpSpPr>
          <a:xfrm rot="10800000">
            <a:off x="-21165" y="1"/>
            <a:ext cx="12213166" cy="137160"/>
            <a:chOff x="0" y="874942"/>
            <a:chExt cx="3657600" cy="50291"/>
          </a:xfrm>
        </p:grpSpPr>
        <p:sp>
          <p:nvSpPr>
            <p:cNvPr id="10" name="Rectangle 9"/>
            <p:cNvSpPr/>
            <p:nvPr userDrawn="1"/>
          </p:nvSpPr>
          <p:spPr bwMode="auto">
            <a:xfrm>
              <a:off x="457200" y="874942"/>
              <a:ext cx="1371600" cy="50291"/>
            </a:xfrm>
            <a:prstGeom prst="rect">
              <a:avLst/>
            </a:prstGeom>
            <a:solidFill>
              <a:schemeClr val="accent3"/>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a:lnSpc>
                  <a:spcPct val="100000"/>
                </a:lnSpc>
                <a:buClrTx/>
              </a:pPr>
              <a:endParaRPr lang="en-US" sz="1400">
                <a:latin typeface="Arial" panose="020B0604020202020204" pitchFamily="34" charset="0"/>
                <a:ea typeface="+mj-ea"/>
              </a:endParaRPr>
            </a:p>
          </p:txBody>
        </p:sp>
        <p:sp>
          <p:nvSpPr>
            <p:cNvPr id="11" name="Rectangle 10"/>
            <p:cNvSpPr/>
            <p:nvPr userDrawn="1"/>
          </p:nvSpPr>
          <p:spPr bwMode="auto">
            <a:xfrm>
              <a:off x="1828800" y="874942"/>
              <a:ext cx="1828800" cy="50291"/>
            </a:xfrm>
            <a:prstGeom prst="rect">
              <a:avLst/>
            </a:prstGeom>
            <a:solidFill>
              <a:schemeClr val="accent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400" b="0" i="0" u="none" strike="noStrike" cap="none" normalizeH="0" baseline="0">
                <a:ln>
                  <a:noFill/>
                </a:ln>
                <a:solidFill>
                  <a:schemeClr val="tx1"/>
                </a:solidFill>
                <a:effectLst/>
                <a:latin typeface="Arial" panose="020B0604020202020204" pitchFamily="34" charset="0"/>
                <a:ea typeface="+mj-ea"/>
              </a:endParaRPr>
            </a:p>
          </p:txBody>
        </p:sp>
        <p:sp>
          <p:nvSpPr>
            <p:cNvPr id="12" name="Rectangle 11"/>
            <p:cNvSpPr/>
            <p:nvPr userDrawn="1"/>
          </p:nvSpPr>
          <p:spPr bwMode="auto">
            <a:xfrm>
              <a:off x="0" y="874942"/>
              <a:ext cx="457200" cy="50291"/>
            </a:xfrm>
            <a:prstGeom prst="rect">
              <a:avLst/>
            </a:prstGeom>
            <a:solidFill>
              <a:schemeClr val="accent3">
                <a:lumMod val="40000"/>
                <a:lumOff val="6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400" b="0" i="0" u="none" strike="noStrike" cap="none" normalizeH="0" baseline="0">
                <a:ln>
                  <a:noFill/>
                </a:ln>
                <a:solidFill>
                  <a:schemeClr val="tx1"/>
                </a:solidFill>
                <a:effectLst/>
                <a:latin typeface="Arial" panose="020B0604020202020204" pitchFamily="34" charset="0"/>
                <a:ea typeface="+mj-ea"/>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showMasterSp="0">
  <p:cSld name="1_Title Slide">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stretch>
            <a:fillRect/>
          </a:stretch>
        </p:blipFill>
        <p:spPr>
          <a:xfrm>
            <a:off x="0" y="0"/>
            <a:ext cx="12192000" cy="6858000"/>
          </a:xfrm>
          <a:prstGeom prst="rect">
            <a:avLst/>
          </a:prstGeom>
        </p:spPr>
      </p:pic>
      <p:pic>
        <p:nvPicPr>
          <p:cNvPr id="772223" name="ClientLogoHolder" descr="&lt;tags&gt;&lt;tag n=&quot;Visible&quot; v=&quot;False&quot; /&gt;&lt;/tags&gt;" hidden="1"/>
          <p:cNvPicPr>
            <a:picLocks noChangeAspect="1" noChangeArrowheads="1"/>
          </p:cNvPicPr>
          <p:nvPr userDrawn="1"/>
        </p:nvPicPr>
        <p:blipFill>
          <a:blip r:embed="rId3"/>
          <a:srcRect/>
          <a:stretch>
            <a:fillRect/>
          </a:stretch>
        </p:blipFill>
        <p:spPr bwMode="auto">
          <a:xfrm>
            <a:off x="10187518" y="273050"/>
            <a:ext cx="1397001" cy="514350"/>
          </a:xfrm>
          <a:prstGeom prst="rect">
            <a:avLst/>
          </a:prstGeom>
          <a:noFill/>
          <a:extLst>
            <a:ext uri="{909E8E84-426E-40DD-AFC4-6F175D3DCCD1}">
              <a14:hiddenFill xmlns:a14="http://schemas.microsoft.com/office/drawing/2010/main">
                <a:solidFill>
                  <a:srgbClr val="FFFFFF"/>
                </a:solidFill>
              </a14:hiddenFill>
            </a:ext>
          </a:extLst>
        </p:spPr>
      </p:pic>
      <p:sp>
        <p:nvSpPr>
          <p:cNvPr id="772105" name="Title" descr="Text Box: Flysheet heading"/>
          <p:cNvSpPr>
            <a:spLocks noGrp="1" noChangeArrowheads="1"/>
          </p:cNvSpPr>
          <p:nvPr>
            <p:ph type="ctrTitle" hasCustomPrompt="1"/>
          </p:nvPr>
        </p:nvSpPr>
        <p:spPr>
          <a:xfrm>
            <a:off x="6671733" y="2899364"/>
            <a:ext cx="4919134" cy="387217"/>
          </a:xfrm>
          <a:extLst>
            <a:ext uri="{91240B29-F687-4F45-9708-019B960494DF}">
              <a14:hiddenLine xmlns:a14="http://schemas.microsoft.com/office/drawing/2010/main" w="9525">
                <a:solidFill>
                  <a:schemeClr val="tx1"/>
                </a:solidFill>
                <a:miter lim="800000"/>
                <a:headEnd/>
                <a:tailEnd/>
              </a14:hiddenLine>
            </a:ext>
          </a:extLst>
        </p:spPr>
        <p:txBody>
          <a:bodyPr bIns="36000" anchor="b"/>
          <a:lstStyle>
            <a:lvl1pPr algn="l">
              <a:defRPr sz="2400">
                <a:solidFill>
                  <a:schemeClr val="bg1"/>
                </a:solidFill>
                <a:latin typeface="+mj-lt"/>
                <a:ea typeface="+mj-ea"/>
              </a:defRPr>
            </a:lvl1pPr>
          </a:lstStyle>
          <a:p>
            <a:pPr lvl="0"/>
            <a:r>
              <a:rPr lang="en-US" noProof="0"/>
              <a:t>Flysheet heading</a:t>
            </a:r>
            <a:endParaRPr lang="en-US" noProof="0"/>
          </a:p>
        </p:txBody>
      </p:sp>
      <p:sp>
        <p:nvSpPr>
          <p:cNvPr id="772106" name="SubTitle" descr="Text Box: Flysheet subheading"/>
          <p:cNvSpPr>
            <a:spLocks noGrp="1" noChangeArrowheads="1"/>
          </p:cNvSpPr>
          <p:nvPr>
            <p:ph type="subTitle" idx="1" hasCustomPrompt="1"/>
          </p:nvPr>
        </p:nvSpPr>
        <p:spPr>
          <a:xfrm>
            <a:off x="6671733" y="3286579"/>
            <a:ext cx="4919134" cy="571500"/>
          </a:xfrm>
          <a:extLst>
            <a:ext uri="{91240B29-F687-4F45-9708-019B960494DF}">
              <a14:hiddenLine xmlns:a14="http://schemas.microsoft.com/office/drawing/2010/main" w="9525">
                <a:solidFill>
                  <a:schemeClr val="tx1"/>
                </a:solidFill>
                <a:miter lim="800000"/>
                <a:headEnd/>
                <a:tailEnd/>
              </a14:hiddenLine>
            </a:ext>
          </a:extLst>
        </p:spPr>
        <p:txBody>
          <a:bodyPr bIns="36000"/>
          <a:lstStyle>
            <a:lvl1pPr algn="l">
              <a:defRPr sz="2000" b="0">
                <a:solidFill>
                  <a:schemeClr val="bg1"/>
                </a:solidFill>
                <a:latin typeface="+mj-lt"/>
                <a:ea typeface="+mj-ea"/>
              </a:defRPr>
            </a:lvl1pPr>
          </a:lstStyle>
          <a:p>
            <a:pPr lvl="0"/>
            <a:r>
              <a:rPr lang="en-US" noProof="0"/>
              <a:t>Flysheet subheading</a:t>
            </a:r>
            <a:endParaRPr lang="en-US" noProof="0"/>
          </a:p>
        </p:txBody>
      </p:sp>
      <p:sp>
        <p:nvSpPr>
          <p:cNvPr id="772219" name="ClientText" descr="Text Box: Client logo" hidden="1"/>
          <p:cNvSpPr>
            <a:spLocks noChangeArrowheads="1"/>
          </p:cNvSpPr>
          <p:nvPr/>
        </p:nvSpPr>
        <p:spPr bwMode="auto">
          <a:xfrm>
            <a:off x="10261600" y="200025"/>
            <a:ext cx="13208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eaLnBrk="0" hangingPunct="0">
              <a:buClrTx/>
            </a:pPr>
            <a:r>
              <a:rPr lang="en-US" sz="1400" noProof="1">
                <a:latin typeface="+mn-lt"/>
                <a:ea typeface="+mn-ea"/>
              </a:rPr>
              <a:t> </a:t>
            </a:r>
            <a:endParaRPr lang="en-US" sz="1400" noProof="1">
              <a:latin typeface="+mn-lt"/>
              <a:ea typeface="+mn-ea"/>
            </a:endParaRPr>
          </a:p>
        </p:txBody>
      </p:sp>
      <p:sp>
        <p:nvSpPr>
          <p:cNvPr id="7" name="SlideNumber"/>
          <p:cNvSpPr>
            <a:spLocks noGrp="1" noChangeArrowheads="1"/>
          </p:cNvSpPr>
          <p:nvPr>
            <p:ph type="sldNum" sz="quarter" idx="4"/>
          </p:nvPr>
        </p:nvSpPr>
        <p:spPr bwMode="auto">
          <a:xfrm>
            <a:off x="9249834" y="6324600"/>
            <a:ext cx="234103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b" anchorCtr="0" compatLnSpc="1"/>
          <a:lstStyle>
            <a:lvl1pPr algn="r">
              <a:lnSpc>
                <a:spcPct val="100000"/>
              </a:lnSpc>
              <a:buClrTx/>
              <a:defRPr sz="1000">
                <a:solidFill>
                  <a:schemeClr val="tx1"/>
                </a:solidFill>
                <a:latin typeface="+mn-lt"/>
                <a:ea typeface="+mn-ea"/>
                <a:cs typeface="+mn-cs"/>
              </a:defRPr>
            </a:lvl1pPr>
          </a:lstStyle>
          <a:p>
            <a:fld id="{3C5482B9-D11D-4067-B360-F1AA9B4F5826}" type="slidenum">
              <a:rPr lang="en-US" noProof="1" smtClean="0"/>
            </a:fld>
            <a:endParaRPr lang="en-US" noProof="1"/>
          </a:p>
        </p:txBody>
      </p:sp>
      <p:pic>
        <p:nvPicPr>
          <p:cNvPr id="9" name="Picture 8"/>
          <p:cNvPicPr>
            <a:picLocks noChangeAspect="1"/>
          </p:cNvPicPr>
          <p:nvPr userDrawn="1"/>
        </p:nvPicPr>
        <p:blipFill>
          <a:blip r:embed="rId4" cstate="screen"/>
          <a:stretch>
            <a:fillRect/>
          </a:stretch>
        </p:blipFill>
        <p:spPr>
          <a:xfrm>
            <a:off x="9448801" y="419095"/>
            <a:ext cx="2127250" cy="52295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帶寵物外遊注意事項及3大航空公司收費模式你要知"/>
          <p:cNvPicPr>
            <a:picLocks noChangeAspect="1" noChangeArrowheads="1"/>
          </p:cNvPicPr>
          <p:nvPr userDrawn="1"/>
        </p:nvPicPr>
        <p:blipFill rotWithShape="1">
          <a:blip r:embed="rId2" cstate="hqprint"/>
          <a:srcRect/>
          <a:stretch>
            <a:fillRect/>
          </a:stretch>
        </p:blipFill>
        <p:spPr bwMode="auto">
          <a:xfrm>
            <a:off x="0" y="-791308"/>
            <a:ext cx="12192000" cy="844061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1"/>
          <p:cNvSpPr>
            <a:spLocks noGrp="1"/>
          </p:cNvSpPr>
          <p:nvPr>
            <p:ph idx="1"/>
          </p:nvPr>
        </p:nvSpPr>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chemeClr val="tx1"/>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2" name="Title 1"/>
          <p:cNvSpPr>
            <a:spLocks noGrp="1"/>
          </p:cNvSpPr>
          <p:nvPr>
            <p:ph type="title"/>
          </p:nvPr>
        </p:nvSpPr>
        <p:spPr>
          <a:noFill/>
        </p:spPr>
        <p:txBody>
          <a:bodyPr/>
          <a:lstStyle/>
          <a:p>
            <a:r>
              <a:rPr lang="en-US"/>
              <a:t>Click to edit Master title style</a:t>
            </a:r>
            <a:endParaRPr lang="en-US"/>
          </a:p>
        </p:txBody>
      </p:sp>
      <p:sp>
        <p:nvSpPr>
          <p:cNvPr id="7" name="Slide Number Placeholder 1"/>
          <p:cNvSpPr txBox="1"/>
          <p:nvPr userDrawn="1"/>
        </p:nvSpPr>
        <p:spPr>
          <a:xfrm>
            <a:off x="0" y="6629401"/>
            <a:ext cx="281354" cy="145504"/>
          </a:xfrm>
          <a:prstGeom prst="rect">
            <a:avLst/>
          </a:prstGeom>
        </p:spPr>
        <p:txBody>
          <a:bodyPr vert="horz" lIns="91440" tIns="45720" rIns="91440" bIns="45720" rtlCol="0" anchor="ctr"/>
          <a:lstStyle>
            <a:defPPr>
              <a:defRPr lang="en-US"/>
            </a:defPPr>
            <a:lvl1pPr algn="r" rtl="0" fontAlgn="base">
              <a:spcBef>
                <a:spcPct val="0"/>
              </a:spcBef>
              <a:spcAft>
                <a:spcPct val="0"/>
              </a:spcAft>
              <a:defRPr sz="800" kern="1200">
                <a:solidFill>
                  <a:schemeClr val="tx1">
                    <a:tint val="75000"/>
                  </a:schemeClr>
                </a:solidFill>
                <a:latin typeface="Arial" panose="020B0604020202020204" pitchFamily="34" charset="0"/>
                <a:ea typeface="ヒラギノ角ゴ Pro W3" pitchFamily="124" charset="-128"/>
                <a:cs typeface="+mn-cs"/>
              </a:defRPr>
            </a:lvl1pPr>
            <a:lvl2pPr marL="457200" algn="ctr" rtl="0" fontAlgn="base">
              <a:spcBef>
                <a:spcPct val="0"/>
              </a:spcBef>
              <a:spcAft>
                <a:spcPct val="0"/>
              </a:spcAft>
              <a:defRPr sz="1400" kern="1200">
                <a:solidFill>
                  <a:schemeClr val="tx1"/>
                </a:solidFill>
                <a:latin typeface="Arial" panose="020B0604020202020204" pitchFamily="34" charset="0"/>
                <a:ea typeface="ヒラギノ角ゴ Pro W3" pitchFamily="124" charset="-128"/>
                <a:cs typeface="+mn-cs"/>
              </a:defRPr>
            </a:lvl2pPr>
            <a:lvl3pPr marL="914400" algn="ctr" rtl="0" fontAlgn="base">
              <a:spcBef>
                <a:spcPct val="0"/>
              </a:spcBef>
              <a:spcAft>
                <a:spcPct val="0"/>
              </a:spcAft>
              <a:defRPr sz="1400" kern="1200">
                <a:solidFill>
                  <a:schemeClr val="tx1"/>
                </a:solidFill>
                <a:latin typeface="Arial" panose="020B0604020202020204" pitchFamily="34" charset="0"/>
                <a:ea typeface="ヒラギノ角ゴ Pro W3" pitchFamily="124" charset="-128"/>
                <a:cs typeface="+mn-cs"/>
              </a:defRPr>
            </a:lvl3pPr>
            <a:lvl4pPr marL="1371600" algn="ctr" rtl="0" fontAlgn="base">
              <a:spcBef>
                <a:spcPct val="0"/>
              </a:spcBef>
              <a:spcAft>
                <a:spcPct val="0"/>
              </a:spcAft>
              <a:defRPr sz="1400" kern="1200">
                <a:solidFill>
                  <a:schemeClr val="tx1"/>
                </a:solidFill>
                <a:latin typeface="Arial" panose="020B0604020202020204" pitchFamily="34" charset="0"/>
                <a:ea typeface="ヒラギノ角ゴ Pro W3" pitchFamily="124" charset="-128"/>
                <a:cs typeface="+mn-cs"/>
              </a:defRPr>
            </a:lvl4pPr>
            <a:lvl5pPr marL="1828800" algn="ctr" rtl="0" fontAlgn="base">
              <a:spcBef>
                <a:spcPct val="0"/>
              </a:spcBef>
              <a:spcAft>
                <a:spcPct val="0"/>
              </a:spcAft>
              <a:defRPr sz="1400" kern="1200">
                <a:solidFill>
                  <a:schemeClr val="tx1"/>
                </a:solidFill>
                <a:latin typeface="Arial" panose="020B0604020202020204" pitchFamily="34" charset="0"/>
                <a:ea typeface="ヒラギノ角ゴ Pro W3" pitchFamily="124" charset="-128"/>
                <a:cs typeface="+mn-cs"/>
              </a:defRPr>
            </a:lvl5pPr>
            <a:lvl6pPr marL="2286000" algn="l" defTabSz="914400" rtl="0" eaLnBrk="1" latinLnBrk="0" hangingPunct="1">
              <a:defRPr sz="1400" kern="1200">
                <a:solidFill>
                  <a:schemeClr val="tx1"/>
                </a:solidFill>
                <a:latin typeface="Arial" panose="020B0604020202020204" pitchFamily="34" charset="0"/>
                <a:ea typeface="ヒラギノ角ゴ Pro W3" pitchFamily="124" charset="-128"/>
                <a:cs typeface="+mn-cs"/>
              </a:defRPr>
            </a:lvl6pPr>
            <a:lvl7pPr marL="2743200" algn="l" defTabSz="914400" rtl="0" eaLnBrk="1" latinLnBrk="0" hangingPunct="1">
              <a:defRPr sz="1400" kern="1200">
                <a:solidFill>
                  <a:schemeClr val="tx1"/>
                </a:solidFill>
                <a:latin typeface="Arial" panose="020B0604020202020204" pitchFamily="34" charset="0"/>
                <a:ea typeface="ヒラギノ角ゴ Pro W3" pitchFamily="124" charset="-128"/>
                <a:cs typeface="+mn-cs"/>
              </a:defRPr>
            </a:lvl7pPr>
            <a:lvl8pPr marL="3200400" algn="l" defTabSz="914400" rtl="0" eaLnBrk="1" latinLnBrk="0" hangingPunct="1">
              <a:defRPr sz="1400" kern="1200">
                <a:solidFill>
                  <a:schemeClr val="tx1"/>
                </a:solidFill>
                <a:latin typeface="Arial" panose="020B0604020202020204" pitchFamily="34" charset="0"/>
                <a:ea typeface="ヒラギノ角ゴ Pro W3" pitchFamily="124" charset="-128"/>
                <a:cs typeface="+mn-cs"/>
              </a:defRPr>
            </a:lvl8pPr>
            <a:lvl9pPr marL="3657600" algn="l" defTabSz="914400" rtl="0" eaLnBrk="1" latinLnBrk="0" hangingPunct="1">
              <a:defRPr sz="1400" kern="1200">
                <a:solidFill>
                  <a:schemeClr val="tx1"/>
                </a:solidFill>
                <a:latin typeface="Arial" panose="020B0604020202020204" pitchFamily="34" charset="0"/>
                <a:ea typeface="ヒラギノ角ゴ Pro W3" pitchFamily="124" charset="-128"/>
                <a:cs typeface="+mn-cs"/>
              </a:defRPr>
            </a:lvl9pPr>
          </a:lstStyle>
          <a:p>
            <a:fld id="{DE75C8BA-6B78-4C03-8697-F97FF6E5FC61}" type="slidenum">
              <a:rPr lang="en-US" sz="800" smtClean="0"/>
            </a:fld>
            <a:endParaRPr lang="en-US" sz="80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showMasterSp="0">
  <p:cSld name="3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stretch>
            <a:fillRect/>
          </a:stretch>
        </p:blipFill>
        <p:spPr>
          <a:xfrm>
            <a:off x="0" y="0"/>
            <a:ext cx="12192000" cy="6858000"/>
          </a:xfrm>
          <a:prstGeom prst="rect">
            <a:avLst/>
          </a:prstGeom>
        </p:spPr>
      </p:pic>
      <p:pic>
        <p:nvPicPr>
          <p:cNvPr id="772223" name="ClientLogoHolder" descr="&lt;tags&gt;&lt;tag n=&quot;Visible&quot; v=&quot;False&quot; /&gt;&lt;/tags&gt;" hidden="1"/>
          <p:cNvPicPr>
            <a:picLocks noChangeAspect="1" noChangeArrowheads="1"/>
          </p:cNvPicPr>
          <p:nvPr userDrawn="1"/>
        </p:nvPicPr>
        <p:blipFill>
          <a:blip r:embed="rId3"/>
          <a:srcRect/>
          <a:stretch>
            <a:fillRect/>
          </a:stretch>
        </p:blipFill>
        <p:spPr bwMode="auto">
          <a:xfrm>
            <a:off x="10187518" y="273050"/>
            <a:ext cx="1397001" cy="514350"/>
          </a:xfrm>
          <a:prstGeom prst="rect">
            <a:avLst/>
          </a:prstGeom>
          <a:noFill/>
          <a:extLst>
            <a:ext uri="{909E8E84-426E-40DD-AFC4-6F175D3DCCD1}">
              <a14:hiddenFill xmlns:a14="http://schemas.microsoft.com/office/drawing/2010/main">
                <a:solidFill>
                  <a:srgbClr val="FFFFFF"/>
                </a:solidFill>
              </a14:hiddenFill>
            </a:ext>
          </a:extLst>
        </p:spPr>
      </p:pic>
      <p:sp>
        <p:nvSpPr>
          <p:cNvPr id="772105" name="Title" descr="Text Box: Flysheet heading"/>
          <p:cNvSpPr>
            <a:spLocks noGrp="1" noChangeArrowheads="1"/>
          </p:cNvSpPr>
          <p:nvPr>
            <p:ph type="ctrTitle" hasCustomPrompt="1"/>
          </p:nvPr>
        </p:nvSpPr>
        <p:spPr>
          <a:xfrm>
            <a:off x="605874" y="5047479"/>
            <a:ext cx="10984992" cy="387217"/>
          </a:xfrm>
          <a:extLst>
            <a:ext uri="{91240B29-F687-4F45-9708-019B960494DF}">
              <a14:hiddenLine xmlns:a14="http://schemas.microsoft.com/office/drawing/2010/main" w="9525">
                <a:solidFill>
                  <a:schemeClr val="tx1"/>
                </a:solidFill>
                <a:miter lim="800000"/>
                <a:headEnd/>
                <a:tailEnd/>
              </a14:hiddenLine>
            </a:ext>
          </a:extLst>
        </p:spPr>
        <p:txBody>
          <a:bodyPr bIns="36000" anchor="b"/>
          <a:lstStyle>
            <a:lvl1pPr algn="ctr">
              <a:defRPr sz="2400">
                <a:solidFill>
                  <a:schemeClr val="bg1"/>
                </a:solidFill>
                <a:latin typeface="+mj-lt"/>
                <a:ea typeface="+mj-ea"/>
              </a:defRPr>
            </a:lvl1pPr>
          </a:lstStyle>
          <a:p>
            <a:pPr lvl="0"/>
            <a:r>
              <a:rPr lang="en-US" noProof="0"/>
              <a:t>Flysheet heading</a:t>
            </a:r>
            <a:endParaRPr lang="en-US" noProof="0"/>
          </a:p>
        </p:txBody>
      </p:sp>
      <p:sp>
        <p:nvSpPr>
          <p:cNvPr id="772106" name="SubTitle" descr="Text Box: Flysheet subheading"/>
          <p:cNvSpPr>
            <a:spLocks noGrp="1" noChangeArrowheads="1"/>
          </p:cNvSpPr>
          <p:nvPr>
            <p:ph type="subTitle" idx="1" hasCustomPrompt="1"/>
          </p:nvPr>
        </p:nvSpPr>
        <p:spPr>
          <a:xfrm>
            <a:off x="605874" y="5434694"/>
            <a:ext cx="10984992" cy="571500"/>
          </a:xfrm>
          <a:extLst>
            <a:ext uri="{91240B29-F687-4F45-9708-019B960494DF}">
              <a14:hiddenLine xmlns:a14="http://schemas.microsoft.com/office/drawing/2010/main" w="9525">
                <a:solidFill>
                  <a:schemeClr val="tx1"/>
                </a:solidFill>
                <a:miter lim="800000"/>
                <a:headEnd/>
                <a:tailEnd/>
              </a14:hiddenLine>
            </a:ext>
          </a:extLst>
        </p:spPr>
        <p:txBody>
          <a:bodyPr bIns="36000"/>
          <a:lstStyle>
            <a:lvl1pPr algn="ctr">
              <a:defRPr sz="2000" b="0">
                <a:solidFill>
                  <a:schemeClr val="bg1"/>
                </a:solidFill>
                <a:latin typeface="+mj-lt"/>
                <a:ea typeface="+mj-ea"/>
              </a:defRPr>
            </a:lvl1pPr>
          </a:lstStyle>
          <a:p>
            <a:pPr lvl="0"/>
            <a:r>
              <a:rPr lang="en-US" noProof="0"/>
              <a:t>Flysheet subheading</a:t>
            </a:r>
            <a:endParaRPr lang="en-US" noProof="0"/>
          </a:p>
        </p:txBody>
      </p:sp>
      <p:sp>
        <p:nvSpPr>
          <p:cNvPr id="772219" name="ClientText" descr="Text Box: Client logo" hidden="1"/>
          <p:cNvSpPr>
            <a:spLocks noChangeArrowheads="1"/>
          </p:cNvSpPr>
          <p:nvPr/>
        </p:nvSpPr>
        <p:spPr bwMode="auto">
          <a:xfrm>
            <a:off x="10261600" y="200025"/>
            <a:ext cx="13208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eaLnBrk="0" hangingPunct="0">
              <a:buClrTx/>
            </a:pPr>
            <a:r>
              <a:rPr lang="en-US" sz="1400" noProof="1">
                <a:latin typeface="+mn-lt"/>
                <a:ea typeface="+mn-ea"/>
              </a:rPr>
              <a:t> </a:t>
            </a:r>
            <a:endParaRPr lang="en-US" sz="1400" noProof="1">
              <a:latin typeface="+mn-lt"/>
              <a:ea typeface="+mn-ea"/>
            </a:endParaRPr>
          </a:p>
        </p:txBody>
      </p:sp>
      <p:sp>
        <p:nvSpPr>
          <p:cNvPr id="7" name="SlideNumber"/>
          <p:cNvSpPr>
            <a:spLocks noGrp="1" noChangeArrowheads="1"/>
          </p:cNvSpPr>
          <p:nvPr>
            <p:ph type="sldNum" sz="quarter" idx="4"/>
          </p:nvPr>
        </p:nvSpPr>
        <p:spPr bwMode="auto">
          <a:xfrm>
            <a:off x="9249834" y="6324600"/>
            <a:ext cx="234103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b" anchorCtr="0" compatLnSpc="1"/>
          <a:lstStyle>
            <a:lvl1pPr algn="r">
              <a:lnSpc>
                <a:spcPct val="100000"/>
              </a:lnSpc>
              <a:buClrTx/>
              <a:defRPr sz="1000">
                <a:solidFill>
                  <a:schemeClr val="tx1"/>
                </a:solidFill>
                <a:latin typeface="+mn-lt"/>
                <a:ea typeface="+mn-ea"/>
                <a:cs typeface="+mn-cs"/>
              </a:defRPr>
            </a:lvl1pPr>
          </a:lstStyle>
          <a:p>
            <a:fld id="{3C5482B9-D11D-4067-B360-F1AA9B4F5826}" type="slidenum">
              <a:rPr lang="en-US" noProof="1" smtClean="0"/>
            </a:fld>
            <a:endParaRPr lang="en-US" noProof="1"/>
          </a:p>
        </p:txBody>
      </p:sp>
      <p:pic>
        <p:nvPicPr>
          <p:cNvPr id="9" name="Picture 8"/>
          <p:cNvPicPr>
            <a:picLocks noChangeAspect="1"/>
          </p:cNvPicPr>
          <p:nvPr userDrawn="1"/>
        </p:nvPicPr>
        <p:blipFill>
          <a:blip r:embed="rId4" cstate="screen"/>
          <a:stretch>
            <a:fillRect/>
          </a:stretch>
        </p:blipFill>
        <p:spPr>
          <a:xfrm>
            <a:off x="9448801" y="419095"/>
            <a:ext cx="2127250" cy="52295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2" name="DisclaimerCopyright"/>
          <p:cNvSpPr txBox="1"/>
          <p:nvPr userDrawn="1"/>
        </p:nvSpPr>
        <p:spPr>
          <a:xfrm>
            <a:off x="7324969" y="6681792"/>
            <a:ext cx="4271237" cy="176211"/>
          </a:xfrm>
          <a:prstGeom prst="rect">
            <a:avLst/>
          </a:prstGeom>
          <a:noFill/>
          <a:ln>
            <a:noFill/>
          </a:ln>
          <a:effectLst/>
        </p:spPr>
        <p:txBody>
          <a:bodyPr vert="horz" wrap="square" lIns="0" tIns="0" rIns="0" bIns="0" numCol="1" anchor="t" anchorCtr="0" compatLnSpc="1">
            <a:noAutofit/>
          </a:bodyPr>
          <a:lstStyle>
            <a:lvl1pPr marL="0" lvl="0" indent="0" algn="r" defTabSz="728980" eaLnBrk="1" latinLnBrk="0" hangingPunct="1">
              <a:buClr>
                <a:srgbClr val="FFFFFF"/>
              </a:buClr>
              <a:buFont typeface="Arial" panose="020B0604020202020204" pitchFamily="34" charset="0"/>
              <a:buNone/>
              <a:tabLst>
                <a:tab pos="4286250" algn="l"/>
              </a:tabLst>
              <a:defRPr sz="600" b="0" baseline="0"/>
            </a:lvl1pPr>
            <a:lvl2pPr marL="0" indent="0" algn="l" defTabSz="914400" eaLnBrk="1" latinLnBrk="0" hangingPunct="1">
              <a:spcBef>
                <a:spcPts val="605"/>
              </a:spcBef>
              <a:buFont typeface="Arial" panose="020B0604020202020204" pitchFamily="34" charset="0"/>
              <a:buNone/>
            </a:lvl2pPr>
            <a:lvl3pPr marL="230505" indent="-226695" algn="l" defTabSz="914400" eaLnBrk="1" latinLnBrk="0" hangingPunct="1">
              <a:spcBef>
                <a:spcPts val="0"/>
              </a:spcBef>
              <a:buClr>
                <a:schemeClr val="accent4"/>
              </a:buClr>
              <a:buSzPct val="80000"/>
              <a:buFont typeface="Wingdings" panose="05000000000000000000" pitchFamily="2" charset="2"/>
              <a:buChar char=""/>
            </a:lvl3pPr>
            <a:lvl4pPr marL="467995" indent="-237490" algn="l" defTabSz="914400" eaLnBrk="1" latinLnBrk="0" hangingPunct="1">
              <a:spcBef>
                <a:spcPts val="0"/>
              </a:spcBef>
              <a:buClr>
                <a:schemeClr val="tx1"/>
              </a:buClr>
              <a:buFont typeface="Credit Suisse Type Light" pitchFamily="34" charset="0"/>
              <a:buChar char="−"/>
            </a:lvl4pPr>
            <a:lvl5pPr marL="705485" indent="-237490" algn="l" defTabSz="914400" eaLnBrk="1" latinLnBrk="0" hangingPunct="1">
              <a:spcBef>
                <a:spcPts val="0"/>
              </a:spcBef>
              <a:buClr>
                <a:schemeClr val="tx1"/>
              </a:buClr>
              <a:buFont typeface="Credit Suisse Type Light" pitchFamily="34" charset="0"/>
              <a:buChar char="−"/>
            </a:lvl5pPr>
            <a:lvl6pPr marL="2514600" indent="-228600">
              <a:spcBef>
                <a:spcPct val="20000"/>
              </a:spcBef>
              <a:buFont typeface="Arial" panose="020B0604020202020204" pitchFamily="34" charset="0"/>
              <a:buChar char="•"/>
              <a:defRPr sz="2000">
                <a:latin typeface="+mn-lt"/>
              </a:defRPr>
            </a:lvl6pPr>
            <a:lvl7pPr marL="2971800" indent="-228600">
              <a:spcBef>
                <a:spcPct val="20000"/>
              </a:spcBef>
              <a:buFont typeface="Arial" panose="020B0604020202020204" pitchFamily="34" charset="0"/>
              <a:buChar char="•"/>
              <a:defRPr sz="2000">
                <a:latin typeface="+mn-lt"/>
              </a:defRPr>
            </a:lvl7pPr>
            <a:lvl8pPr marL="3429000" indent="-228600">
              <a:spcBef>
                <a:spcPct val="20000"/>
              </a:spcBef>
              <a:buFont typeface="Arial" panose="020B0604020202020204" pitchFamily="34" charset="0"/>
              <a:buChar char="•"/>
              <a:defRPr sz="2000">
                <a:latin typeface="+mn-lt"/>
              </a:defRPr>
            </a:lvl8pPr>
            <a:lvl9pPr marL="3886200" indent="-228600">
              <a:spcBef>
                <a:spcPct val="20000"/>
              </a:spcBef>
              <a:buFont typeface="Arial" panose="020B0604020202020204" pitchFamily="34" charset="0"/>
              <a:buChar char="•"/>
              <a:defRPr sz="2000">
                <a:latin typeface="+mn-lt"/>
              </a:defRPr>
            </a:lvl9pPr>
          </a:lstStyle>
          <a:p>
            <a:pPr lvl="0"/>
            <a:r>
              <a:rPr lang="en-US" sz="600">
                <a:solidFill>
                  <a:schemeClr val="tx1"/>
                </a:solidFill>
                <a:latin typeface="+mn-lt"/>
              </a:rPr>
              <a:t>Copyright © 2019 Credit Suisse Group AG and/or its affiliates. All rights reserved.</a:t>
            </a:r>
            <a:endParaRPr lang="en-US" sz="600">
              <a:solidFill>
                <a:schemeClr val="tx1"/>
              </a:solidFill>
              <a:latin typeface="+mn-lt"/>
            </a:endParaRPr>
          </a:p>
        </p:txBody>
      </p:sp>
      <p:sp>
        <p:nvSpPr>
          <p:cNvPr id="9" name="Tagline"/>
          <p:cNvSpPr txBox="1">
            <a:spLocks noChangeArrowheads="1"/>
          </p:cNvSpPr>
          <p:nvPr userDrawn="1"/>
        </p:nvSpPr>
        <p:spPr bwMode="auto">
          <a:xfrm rot="-5400000">
            <a:off x="-3350682" y="3354920"/>
            <a:ext cx="6826250" cy="11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ormAutofit/>
          </a:bodyPr>
          <a:lstStyle>
            <a:lvl1pPr algn="l" defTabSz="728980" eaLnBrk="0" hangingPunct="0">
              <a:tabLst>
                <a:tab pos="4286250" algn="l"/>
              </a:tabLst>
              <a:defRPr sz="2400">
                <a:solidFill>
                  <a:schemeClr val="tx1"/>
                </a:solidFill>
                <a:latin typeface="Credit Suisse Type Light" pitchFamily="34" charset="0"/>
              </a:defRPr>
            </a:lvl1pPr>
            <a:lvl2pPr marL="495300" indent="-227330" algn="l" defTabSz="728980" eaLnBrk="0" hangingPunct="0">
              <a:tabLst>
                <a:tab pos="4286250" algn="l"/>
              </a:tabLst>
              <a:defRPr sz="2400">
                <a:solidFill>
                  <a:schemeClr val="tx1"/>
                </a:solidFill>
                <a:latin typeface="Credit Suisse Type Light" pitchFamily="34" charset="0"/>
              </a:defRPr>
            </a:lvl2pPr>
            <a:lvl3pPr marL="757555" indent="-260350" algn="l" defTabSz="728980" eaLnBrk="0" hangingPunct="0">
              <a:tabLst>
                <a:tab pos="4286250" algn="l"/>
              </a:tabLst>
              <a:defRPr sz="2400">
                <a:solidFill>
                  <a:schemeClr val="tx1"/>
                </a:solidFill>
                <a:latin typeface="Credit Suisse Type Light" pitchFamily="34" charset="0"/>
              </a:defRPr>
            </a:lvl3pPr>
            <a:lvl4pPr marL="1005205" indent="-246380" algn="l" defTabSz="728980" eaLnBrk="0" hangingPunct="0">
              <a:tabLst>
                <a:tab pos="4286250" algn="l"/>
              </a:tabLst>
              <a:defRPr sz="2400">
                <a:solidFill>
                  <a:schemeClr val="tx1"/>
                </a:solidFill>
                <a:latin typeface="Credit Suisse Type Light" pitchFamily="34" charset="0"/>
              </a:defRPr>
            </a:lvl4pPr>
            <a:lvl5pPr marL="3129280" indent="15875" algn="l" defTabSz="728980" eaLnBrk="0" hangingPunct="0">
              <a:tabLst>
                <a:tab pos="4286250" algn="l"/>
              </a:tabLst>
              <a:defRPr sz="2400">
                <a:solidFill>
                  <a:schemeClr val="tx1"/>
                </a:solidFill>
                <a:latin typeface="Credit Suisse Type Light" pitchFamily="34" charset="0"/>
              </a:defRPr>
            </a:lvl5pPr>
            <a:lvl6pPr marL="3586480" indent="15875" defTabSz="728980" eaLnBrk="0" fontAlgn="base" hangingPunct="0">
              <a:spcBef>
                <a:spcPct val="0"/>
              </a:spcBef>
              <a:spcAft>
                <a:spcPct val="0"/>
              </a:spcAft>
              <a:tabLst>
                <a:tab pos="4286250" algn="l"/>
              </a:tabLst>
              <a:defRPr sz="2400">
                <a:solidFill>
                  <a:schemeClr val="tx1"/>
                </a:solidFill>
                <a:latin typeface="Credit Suisse Type Light" pitchFamily="34" charset="0"/>
              </a:defRPr>
            </a:lvl6pPr>
            <a:lvl7pPr marL="4043680" indent="15875" defTabSz="728980" eaLnBrk="0" fontAlgn="base" hangingPunct="0">
              <a:spcBef>
                <a:spcPct val="0"/>
              </a:spcBef>
              <a:spcAft>
                <a:spcPct val="0"/>
              </a:spcAft>
              <a:tabLst>
                <a:tab pos="4286250" algn="l"/>
              </a:tabLst>
              <a:defRPr sz="2400">
                <a:solidFill>
                  <a:schemeClr val="tx1"/>
                </a:solidFill>
                <a:latin typeface="Credit Suisse Type Light" pitchFamily="34" charset="0"/>
              </a:defRPr>
            </a:lvl7pPr>
            <a:lvl8pPr marL="4500880" indent="15875" defTabSz="728980" eaLnBrk="0" fontAlgn="base" hangingPunct="0">
              <a:spcBef>
                <a:spcPct val="0"/>
              </a:spcBef>
              <a:spcAft>
                <a:spcPct val="0"/>
              </a:spcAft>
              <a:tabLst>
                <a:tab pos="4286250" algn="l"/>
              </a:tabLst>
              <a:defRPr sz="2400">
                <a:solidFill>
                  <a:schemeClr val="tx1"/>
                </a:solidFill>
                <a:latin typeface="Credit Suisse Type Light" pitchFamily="34" charset="0"/>
              </a:defRPr>
            </a:lvl8pPr>
            <a:lvl9pPr marL="4958080" indent="15875" defTabSz="728980" eaLnBrk="0" fontAlgn="base" hangingPunct="0">
              <a:spcBef>
                <a:spcPct val="0"/>
              </a:spcBef>
              <a:spcAft>
                <a:spcPct val="0"/>
              </a:spcAft>
              <a:tabLst>
                <a:tab pos="4286250" algn="l"/>
              </a:tabLst>
              <a:defRPr sz="2400">
                <a:solidFill>
                  <a:schemeClr val="tx1"/>
                </a:solidFill>
                <a:latin typeface="Credit Suisse Type Light" pitchFamily="34" charset="0"/>
              </a:defRPr>
            </a:lvl9pPr>
          </a:lstStyle>
          <a:p>
            <a:pPr eaLnBrk="1" hangingPunct="1">
              <a:buClr>
                <a:srgbClr val="FFFFFF"/>
              </a:buClr>
            </a:pPr>
            <a:r>
              <a:rPr lang="en-US" sz="600" noProof="1">
                <a:solidFill>
                  <a:srgbClr val="969696"/>
                </a:solidFill>
                <a:latin typeface="+mn-lt"/>
                <a:ea typeface="+mn-ea"/>
                <a:cs typeface="+mn-cs"/>
              </a:rPr>
              <a:t>Unsaved Document / 3/21/2018 / 16:52</a:t>
            </a:r>
            <a:endParaRPr lang="en-US" sz="600" noProof="1">
              <a:solidFill>
                <a:srgbClr val="969696"/>
              </a:solidFill>
              <a:latin typeface="+mn-lt"/>
              <a:ea typeface="+mn-ea"/>
              <a:cs typeface="+mn-cs"/>
            </a:endParaRPr>
          </a:p>
        </p:txBody>
      </p:sp>
      <p:sp>
        <p:nvSpPr>
          <p:cNvPr id="15" name="Disclaimers" descr="AQAAAAAQAAu+43zm3C1EvxE53uZULmX0PjH4ln4sINNOVRQeh2+FkKRQt12Ls+xB+3Ezd5mWTRLHx+w8hz3RUfwgn+C+Rpp9kIVM6qGhToVDP+AfYBJpHQu5JdTCQoNW75RAtQQvmldA3rcPn9CIXoMZS7l7tOVUJPHdoDP3xdNmWCTU8PZqCianMNYbpOveCR3iz6BZD+M1kFfIhh3cxeYHxIIY0bTfjrPOIGHp9BxZTIvk7cHvfGXN1eyRUTL1S8EAP4vaTjhU4P1Nr2S7ueVFJsTN1X8pauA/wllXgWtaaUqKidlhCIGpet4l99Uhs7XmK4S68DBnZJ7l775cJdfkwQp1UUqF+me4L0RvcGaCJNCR96Hg4863Lac8rzgiqS8u7tuOgT+VXYl5m3YqB3wPtW92kogRIfimI6YH4YEdoDTtNHXPXvNw1sNB/bDOxql2hgfqBaeWR/gL5Bi/c1a8VEcOe3E3cyCZMqkwb70s5gd0andDYD1jAbh2rK4mh5env3HwesuaL0zFHccvm/Py+Nqjnq+1Deq0+Euiev5VSLllZ+9TXDh/p2GyrHc7ONkPU0tu5+UzcHFdY9lGoy17TSB5fd+CjrCBGbzYpxN2xRe7nkMFXY2CCqTLjBa/XOovCoCNxDoOnhRk7oX3aj0V7hephgXTRCpWIvjnCoc/cwRB/KHj6USI7hZXlHdvOoGMra0UhrF8XsAsowK/spKIhwalMZdtSM8e6WgSIuKOf0nb47o0qUnzI8fLBqbNj3/zksyX71kuSSUqxgZfdEJ6F2VSdmmmADWhi7OALlqvauDTY5I+C6YmoK8e4XtyUknYIZUrmo17Ao6eD9UokPhUGK4R1sbqL1S3Lpom0XFb4g8gox9VJbbR/n98sVXTyM4Z25IL9REkl7za/+7iiT+rV7Hdz2uSARJzdNosYo+wDurxFA1ieAgz9hv1qN08tuWqB0rkNzQbmG6QBXNXQUi48gu22tWy59mCesJq78Gw2inZmSUMDxfU8XlH6STocN3AGW0DyNniliyTWKhnakKnPfuQe744sfHgx4J159cQy/Q3tsjJBggv+4FKixG4lNNgZEnU123OfwxPQ6vV5qQhKiDZMX0HPKqnceWW/K+HGOvk/WrWCGMBtOCRvru3R7YBapAFa0KJ9k+R9E4JPx4kPFR8tq6beyKh6hHJNYn9zzUWE21GZcJ5IUCou5D1Z0vQ3eM0KiqUjskAX9/Dnn2cTOSauWNtGcllWiQKgolADCyOQeyOweGuvDQibtboToKblx3m8DCPxyjYsWsbx2+MN1mHaOSwSz0wSgtmUMlOjkZaEC5dXBP6qZlBfxPETxoHEjQINf0ytf6NXwnx9KCaBDbbbqQ/t7UUGXNufVGsL0MKGLWdsIvY4hokYIhzKdUsx0XjDG0Yb0/ZJJ6A+bZpq5iKodypKiYO+a7bkQDyk7bVPJNCSaEYtLEnPx4gy15kxMxMiWXpptH/p0bmem5QVZpsFTqN8yfAFll7pquwN9cZr3S6SjandiR4COiXCQjQf4GSldsOk5EAqFEB76XPK3tkdiOBlWKTTvzVrmugDmSpYey158s14E3qu6fmr+b13vzEXmjJUZ9EfwADJGz6Z3vf9havV2FPviz+1dhyo/s9aw55k5JWe7MPfAeysC40F+Q3XGYKUrH16e0Oope3wAMZlDLovNUnsWaofHuEOy3GXXjJ66qANmYbAXLu9kk2DmuYnbD+Y4YEam2SJC5lMbycsoznhUB48gyS/Vk1QRun0WuXlHQ3OpPsXlyc2FRG7J4eiKFkHqYadnYPprE5/E01io+wHXkUI6v9wUZTc+vQLWxb4YZshSxRyws/7TvKiJv9Tu6IDkJnr2kePUUPcw37WtoU3ttNYhcYb9o6Nhl5TZTpMogSPp7j6IPOivOx1HCHmCzZ2ETHqcQe6eUt5Gb1avGHenKnGzi83Jlxszwy3Llmi5dgkJ9+dAL34AMIH+z3jG5k9G1n1Xv3af4G4P2n1k9iOHyyhNuda6tYHOPTUwEwDcnXyZQP0L+jmy03z8T+DiOyJUXDbRM2pjkOKH2DRPGP6WFc7Z92M09VQnewTArvxk+155xgWlITJB+GKPxFXgY1gPtqLq3Yy7I7DoWcWdwGZ2tr/oX83NsbcCoBG//RZKfyqZu7vte2sXvJw3Fu1WVCXxBLdZGX5hHte4LSqIETDoqSAoofZhj0daN57sDk6PEwy03aZACLEibCwlOcRj+Zc73ZS3mA7UDF/NyOk78vGgNgo6u+UVifD1bofuZ6w+KPqGGxwBTGQOnUuGNq/RqCs1L15F8qjkbGxjYpP/4/aiN/yaKc3cOFfi66E2mcIyPcv1J47m7HZTX3Ip75B74wzO6Mp9yGbbJB0XjKnkDzz9ddGCszISftpYaMyjx5JzykkC7BJ+dOu3EPMh+a8ybI//l1LdZzLJ5HV3JtQkmlLkBNs7ym3LTyOjEYWbwxY1+J25GwUQ12f3msNY2hSl14ZHUJNNrGGIUiJsOghZ3Y441Mv/s+eP6Eg6LJuiaOr7q8Je1sd1D6pRvVqWpDQq3yjqe8MvtJ5T4JU2o3g0Fiwh7tUWxxWhynrOEcgwCyRoqnGFYt3y8nR44gEIeCpk0l7sa1bslzmGLnn31FTzvHd5A8CHvJV1ba+pMnX/QgjmLFQ1/KW8cW9fV/TS6U8M+7A8ORnT2UVY4eji3EXET58nbCTc77aL44ftVEYEZ7kPqkkGDeQ5Oz3Ud0+sO9zU9NJURn6ZGxQfj2OVy4mQU+3ojyEiCrUwAHWG5daNnea9P2b2uiy8LRSPk2DrDOoGdFvCvFuV7W8iDqvMzuPn+jGsRdnNjPlGUuZXVdyX3poAy5fuYFaSCC6/bRzLIM3qLuGlP36PYQNiNIKGsyfCWSSSKcvSJln2/QspCKBj4aGswPkrh9peG46Ue0HX460RAqgDbl6xLJqTDVnjLOCT6o8lnTxg5lXXVt49DeFHt7hK+ZK/dfrQIoS1nMJM8amJFu11XAr9FskskahoI+04Qqzn+Q6Ije1CK6b7EuC9UrKeGazJj81k2hkkuyzw2RCVsEM2g1qgVC7vUcS3zJK3VofLa1Xd3ktCZFnGy74cuedVn/Rz1OqmPuHZA+8wTYmBUDwaXwQTqNf8oLKpIYqu9VUS9wyConRnYw8GnUW91bzORFa/65LuxJr69OD6qx6ZdnJacOVcJXtU0CzpCPRny3V54xKk11sptiYqCuVUGPKUi/zmzaa55X5Ct7oA6IytQtXWnGheWUEppv+XnSk4WnWqKIwy/cMjDNS/jat9znlPMP+43tRMB9XiZWB3PRgcCcVKefNhm7VAoQMflLyuAPovkFGs1YGXI2DopbOV9KZ6j9cBJt9i+mod3PDWAGJA966Pw3J+5UT67DmUNGg61XyBg3m0b2vSB/v41whJDzWwHsPbwqCvUTUwNAYQk8/BxiLEAzCd7hDJR1YJEqHpOUzKMFH+lv2YgOoL0A0NkvYS/7ujpOaD6Ds8EXsDPv1NutELSSlLi7nQdC+Sf5ZMo+DyvIg6mrWpkFZGSUnm8IJVGWk3WWf+kW8S53Lg7iZXLb4aCkEP1XLJlwa1a+l0izE2uxUweuHFDH0NrjmAqn165JbpOstPk1NTGCPIncfvy5heHojICGUH/yF/cdYQexQP5HoLSUW939UTomLpJFHffCULQtifEHWwjguzS0yxYCVWs1sfDUJaLBMVZwfWQerTL/4T+A8ToP7vUruBTShvpDRABrWgnTxgqT8OZoGOU3mIaGWGboinzpEZkJv8Y10SZwEkzaMXJ7f8lHlO1oPjX0+S4KvSEzy2F7U3+ojyeFcW7/GKJXzUlrUjxqrJHV5xEG7vuIn5fWuMdZIR1Zjp3RTLniP2YBBt0VsXubcRBjfh0Cwe5rSdSGJxoGlrNKgwiYvtUsxzDYklELmI/StAhayHPGdlOAdof3G82VMle09deRf66vdP6cvufc4tyx4ydbMq86kBdVmKWiysNbDzVXf6IW3EidIJ0TUGYcShww7uoWfTHfrnBMulTnCqAzl1XGZL/fmjrVdhjq4Wm/4TJrZWVQDJTYg4epcGoiX+cD3aWCAmCibyS7ulzDNAlKanx6RV0tYzAQ0Ho1kUq4f4tjBK22YoxrQdMnuxdwAj/mncxYII8LLs64oYGlRDw9GNaXAEREdJdDIzJCo8YHZnAzUGzO9OPKLbjSgFT47fzWs0onMzT/o/3NWKCgGLpbqO2aOUSdYVGoJ9nVNczV0He3GJxSExklXq/Y5sqTXVF9xAIqM76KoHrB28Adczw1hN/UgFpU2Jp11pSo9R1ERYYcD/ZBOEC93+G57aeo1GtDf7HV8O5Th8Yq3UjE0Wd9J9Vvs3OOjaAo1zPBOQpbO/qVGwcRwZnzQ5DwLE+uScNN7FEgwO2V91vF3UFB5oRTzdxaSSU8MrlcIq2UhCXlFaH3RWMLP6I4Icem5QMEt+hoggTi+Km3OG/js5Tm+Yp5qczKpv+uVwuhlzLviRfN9aYLI135kjRFR524tRD1k1Z9wP558ssAbksrVF4r8rLhkN9oRsCrv+COYfUHrl1zxV8d9WIjfKrXm6gqoVSF8osZR3o5cc9Nvdt0TGRr88kOLlt8ChAcc65YBr/o4CZNYXNp3ims5Rv+i0ZlM4KxDhasDvAGlO1cXK6GesyWjG7PIFPsaHM/C92quwoSebRZql0Mw5/D96aeHQ4ZQFrx1Yl4obGqRdFUxEAGEYm/Kn+0+pjVXJi1ZJvhmkCkM3OPXoHRs8biu9VwyEvtyrbvlhO/VbZzNBUi8bEzTnuYPZtNwJS2WkeyhhHcxTAUFPX6yLOdHKbd9WFAHU8wdqH3nr0WfXsKF01vjsyQFZJ7/SJ5pEOaROpiIh0KsThQw2eacvj5IU7teaiKbpN38X9v7AeQUSYFPx0RPfLOWLslUoBYJxJenODP9jI4E7iwtexWiW91tlKgZYpMNkLVg/zU5oFzP4C5B+7eAdGII3dvxU8/oplEwNcco4BN6re8Lr4pslzNKmhNia0iQMMSgiPfUjjbGswbE8i2L7bjQeCuEdNNcYau860iRVI6UrwqYM2dNAccp4DY52lt+d3wO/w9qpXraWQr82owCBALo2CmzNFLiheYPFsfOoa/Ev+DpeDKXNbNqDmh4Y9boMMzfpCoMblM3uCusvnGIbrMEQMeTuk="/>
          <p:cNvSpPr txBox="1">
            <a:spLocks noChangeArrowheads="1"/>
          </p:cNvSpPr>
          <p:nvPr userDrawn="1">
            <p:custDataLst>
              <p:tags r:id="rId2"/>
            </p:custDataLst>
          </p:nvPr>
        </p:nvSpPr>
        <p:spPr bwMode="auto">
          <a:xfrm>
            <a:off x="609601" y="457200"/>
            <a:ext cx="10968566"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685800" rIns="0" bIns="0">
            <a:noAutofit/>
          </a:bodyPr>
          <a:lstStyle>
            <a:lvl1pPr algn="l" eaLnBrk="0" hangingPunct="0">
              <a:defRPr sz="2400">
                <a:solidFill>
                  <a:schemeClr val="tx1"/>
                </a:solidFill>
                <a:latin typeface="Credit Suisse Type Light" pitchFamily="34" charset="0"/>
              </a:defRPr>
            </a:lvl1pPr>
            <a:lvl2pPr marL="1905" algn="l" eaLnBrk="0" hangingPunct="0">
              <a:defRPr sz="2400">
                <a:solidFill>
                  <a:schemeClr val="tx1"/>
                </a:solidFill>
                <a:latin typeface="Credit Suisse Type Light" pitchFamily="34" charset="0"/>
              </a:defRPr>
            </a:lvl2pPr>
            <a:lvl3pPr marL="3175" algn="l" eaLnBrk="0" hangingPunct="0">
              <a:defRPr sz="2400">
                <a:solidFill>
                  <a:schemeClr val="tx1"/>
                </a:solidFill>
                <a:latin typeface="Credit Suisse Type Light" pitchFamily="34" charset="0"/>
              </a:defRPr>
            </a:lvl3pPr>
            <a:lvl4pPr marL="5080" algn="l" eaLnBrk="0" hangingPunct="0">
              <a:defRPr sz="2400">
                <a:solidFill>
                  <a:schemeClr val="tx1"/>
                </a:solidFill>
                <a:latin typeface="Credit Suisse Type Light" pitchFamily="34" charset="0"/>
              </a:defRPr>
            </a:lvl4pPr>
            <a:lvl5pPr marL="6350" algn="l" eaLnBrk="0" hangingPunct="0">
              <a:defRPr sz="2400">
                <a:solidFill>
                  <a:schemeClr val="tx1"/>
                </a:solidFill>
                <a:latin typeface="Credit Suisse Type Light" pitchFamily="34" charset="0"/>
              </a:defRPr>
            </a:lvl5pPr>
            <a:lvl6pPr marL="463550" eaLnBrk="0" fontAlgn="base" hangingPunct="0">
              <a:spcBef>
                <a:spcPct val="0"/>
              </a:spcBef>
              <a:spcAft>
                <a:spcPct val="0"/>
              </a:spcAft>
              <a:defRPr sz="2400">
                <a:solidFill>
                  <a:schemeClr val="tx1"/>
                </a:solidFill>
                <a:latin typeface="Credit Suisse Type Light" pitchFamily="34" charset="0"/>
              </a:defRPr>
            </a:lvl6pPr>
            <a:lvl7pPr marL="920750" eaLnBrk="0" fontAlgn="base" hangingPunct="0">
              <a:spcBef>
                <a:spcPct val="0"/>
              </a:spcBef>
              <a:spcAft>
                <a:spcPct val="0"/>
              </a:spcAft>
              <a:defRPr sz="2400">
                <a:solidFill>
                  <a:schemeClr val="tx1"/>
                </a:solidFill>
                <a:latin typeface="Credit Suisse Type Light" pitchFamily="34" charset="0"/>
              </a:defRPr>
            </a:lvl7pPr>
            <a:lvl8pPr marL="1377950" eaLnBrk="0" fontAlgn="base" hangingPunct="0">
              <a:spcBef>
                <a:spcPct val="0"/>
              </a:spcBef>
              <a:spcAft>
                <a:spcPct val="0"/>
              </a:spcAft>
              <a:defRPr sz="2400">
                <a:solidFill>
                  <a:schemeClr val="tx1"/>
                </a:solidFill>
                <a:latin typeface="Credit Suisse Type Light" pitchFamily="34" charset="0"/>
              </a:defRPr>
            </a:lvl8pPr>
            <a:lvl9pPr marL="1835150" eaLnBrk="0" fontAlgn="base" hangingPunct="0">
              <a:spcBef>
                <a:spcPct val="0"/>
              </a:spcBef>
              <a:spcAft>
                <a:spcPct val="0"/>
              </a:spcAft>
              <a:defRPr sz="2400">
                <a:solidFill>
                  <a:schemeClr val="tx1"/>
                </a:solidFill>
                <a:latin typeface="Credit Suisse Type Light" pitchFamily="34" charset="0"/>
              </a:defRPr>
            </a:lvl9pPr>
          </a:lstStyle>
          <a:p>
            <a:pPr eaLnBrk="1" hangingPunct="1">
              <a:spcBef>
                <a:spcPct val="0"/>
              </a:spcBef>
              <a:spcAft>
                <a:spcPts val="1000"/>
              </a:spcAft>
              <a:buClrTx/>
            </a:pPr>
            <a:r>
              <a:rPr lang="en-US" sz="900" noProof="1">
                <a:latin typeface="+mn-lt"/>
                <a:ea typeface="+mn-ea"/>
                <a:cs typeface="+mn-cs"/>
              </a:rPr>
              <a:t>Credit Suisse does not provide any tax advice. Any tax statement herein regarding any U.S. federal tax is not intended or written to be used, and cannot be used, by any taxpayer for the purpose of avoiding any penalties. Any such statement herein was written to support the marketing or promotion of the transaction(s) or matter(s) to which the statement relates. Each taxpayer should seek advice based on the taxpayer's particular circumstances from an independent tax advisor.</a:t>
            </a:r>
            <a:endParaRPr lang="en-US" sz="900" noProof="1">
              <a:latin typeface="+mn-lt"/>
              <a:ea typeface="+mn-ea"/>
              <a:cs typeface="+mn-cs"/>
            </a:endParaRPr>
          </a:p>
          <a:p>
            <a:pPr eaLnBrk="1" hangingPunct="1">
              <a:spcBef>
                <a:spcPct val="0"/>
              </a:spcBef>
              <a:spcAft>
                <a:spcPts val="1000"/>
              </a:spcAft>
              <a:buClrTx/>
            </a:pPr>
            <a:r>
              <a:rPr lang="en-US" sz="900" noProof="1">
                <a:latin typeface="+mn-lt"/>
                <a:ea typeface="+mn-ea"/>
                <a:cs typeface="+mn-cs"/>
              </a:rPr>
              <a:t>These materials have been provided to you by Credit Suisse in connection with an actual or potential mandate or engagement and may not be used or relied upon for any purpose other than as specifically contemplated by a written agreement with Credit Suisse.  In addition, these materials may not be disclosed, in whole or in part, or summarized or otherwise referred to except as agreed in writing by Credit Suisse.  The information used in preparing these materials was obtained from or through you or your representatives or from public sources.  Credit Suisse assumes no responsibility for independent verification of such information and has relied on such information being complete and accurate in all material respects.  To the extent such information includes estimates and forecasts of future financial performance (including estimates of potential cost savings and synergies) prepared by or reviewed or discussed with the managements of your company and/or other potential transaction participants or obtained from public sources, we have assumed that such estimates and forecasts have been reasonably prepared on bases reflecting the best currently available estimates and judgments of such managements (or, with respect to estimates and forecasts obtained from public sources, represent reasonable estimates).  These materials were designed for use by specific persons familiar with the business and the affairs of your company and Credit Suisse assumes no obligation to update or otherwise revise these materials.  Nothing contained herein should be construed as tax, accounting or legal advice.  You (and each of your employees, representatives or other agents) may disclose to any and all persons, without limitation of any kind, the tax treatment and tax structure of the transactions contemplated by these materials and all materials of any kind (including opinions or other tax analyses) that are provided to you relating to such tax treatment and structure.  For this purpose, the tax treatment of a transaction is the purported or claimed U.S. federal income tax treatment of the transaction and the tax structure of a transaction is any fact that may be relevant to understanding the purported or claimed U.S. federal income tax treatment of the transaction.</a:t>
            </a:r>
            <a:endParaRPr lang="en-US" sz="900" noProof="1">
              <a:latin typeface="+mn-lt"/>
              <a:ea typeface="+mn-ea"/>
              <a:cs typeface="+mn-cs"/>
            </a:endParaRPr>
          </a:p>
          <a:p>
            <a:pPr eaLnBrk="1" hangingPunct="1">
              <a:spcBef>
                <a:spcPct val="0"/>
              </a:spcBef>
              <a:spcAft>
                <a:spcPts val="1000"/>
              </a:spcAft>
              <a:buClrTx/>
            </a:pPr>
            <a:r>
              <a:rPr lang="en-US" sz="900" noProof="1">
                <a:latin typeface="+mn-lt"/>
                <a:ea typeface="+mn-ea"/>
                <a:cs typeface="+mn-cs"/>
              </a:rPr>
              <a:t>These materials have been prepared by Credit Suisse ("CS") and its affiliates for use by CS. Accordingly, any information reflected or incorporated herein, or in related materials or in ensuing transactions, may be shared in good faith by CS and its affiliates with employees of CS, its affiliates and agents in any location.</a:t>
            </a:r>
            <a:endParaRPr lang="en-US" sz="900" noProof="1">
              <a:latin typeface="+mn-lt"/>
              <a:ea typeface="+mn-ea"/>
              <a:cs typeface="+mn-cs"/>
            </a:endParaRPr>
          </a:p>
          <a:p>
            <a:pPr eaLnBrk="1" hangingPunct="1">
              <a:spcBef>
                <a:spcPct val="0"/>
              </a:spcBef>
              <a:spcAft>
                <a:spcPts val="1000"/>
              </a:spcAft>
              <a:buClrTx/>
            </a:pPr>
            <a:r>
              <a:rPr lang="en-US" sz="900" noProof="1">
                <a:latin typeface="+mn-lt"/>
                <a:ea typeface="+mn-ea"/>
                <a:cs typeface="+mn-cs"/>
              </a:rPr>
              <a:t>Credit Suisse has adopted policies and guidelines designed to preserve the independence of its research analysts.  Credit Suisse’s policies prohibit employees from directly or indirectly offering a favorable research rating or specific price target, or offering to change a research rating or price target, as consideration for or an inducement to obtain business or other compensation.  Credit Suisse’s policies prohibit research analysts from being compensated for their involvement in investment banking transactions.</a:t>
            </a:r>
            <a:endParaRPr lang="en-US" sz="900" noProof="1">
              <a:latin typeface="+mn-lt"/>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1"/>
          <p:cNvSpPr>
            <a:spLocks noGrp="1"/>
          </p:cNvSpPr>
          <p:nvPr>
            <p:ph idx="1"/>
          </p:nvPr>
        </p:nvSpPr>
        <p:spPr/>
        <p:txBody>
          <a:bodyPr/>
          <a:lstStyle>
            <a:lvl1pPr marL="171450" marR="0" indent="-171450" algn="l" defTabSz="1838325" rtl="0" eaLnBrk="1" fontAlgn="base" latinLnBrk="0" hangingPunct="1">
              <a:lnSpc>
                <a:spcPct val="100000"/>
              </a:lnSpc>
              <a:spcBef>
                <a:spcPct val="75000"/>
              </a:spcBef>
              <a:spcAft>
                <a:spcPct val="0"/>
              </a:spcAft>
              <a:buClr>
                <a:srgbClr val="269DD8"/>
              </a:buClr>
              <a:buSzPct val="100000"/>
              <a:buFont typeface="Symbol" panose="05050102010706020507"/>
              <a:buChar char="·"/>
              <a:defRPr b="0">
                <a:solidFill>
                  <a:srgbClr val="53565A"/>
                </a:solidFill>
              </a:defRPr>
            </a:lvl1pPr>
            <a:lvl2pPr marL="342900" marR="0" indent="-171450" algn="l" defTabSz="1838325" rtl="0" eaLnBrk="1" fontAlgn="base" latinLnBrk="0" hangingPunct="1">
              <a:lnSpc>
                <a:spcPct val="100000"/>
              </a:lnSpc>
              <a:spcBef>
                <a:spcPct val="25000"/>
              </a:spcBef>
              <a:spcAft>
                <a:spcPct val="0"/>
              </a:spcAft>
              <a:buClr>
                <a:srgbClr val="269DD8"/>
              </a:buClr>
              <a:buSzPct val="100000"/>
              <a:buFont typeface="Arial" panose="020B0604020202020204"/>
              <a:buChar char="–"/>
              <a:defRPr b="0">
                <a:solidFill>
                  <a:srgbClr val="53565A"/>
                </a:solidFill>
              </a:defRPr>
            </a:lvl2pPr>
            <a:lvl3pPr marL="514350" marR="0" indent="-171450" algn="l" defTabSz="1838325" rtl="0" eaLnBrk="1" fontAlgn="base" latinLnBrk="0" hangingPunct="1">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defRPr>
            </a:lvl3pPr>
            <a:lvl4pPr marL="685800" marR="0" indent="-171450" algn="l" defTabSz="1838325" rtl="0" eaLnBrk="1" fontAlgn="base" latinLnBrk="0" hangingPunct="1">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defRPr>
            </a:lvl4pPr>
            <a:lvl5pPr marL="857250" marR="0" indent="-171450" algn="l" defTabSz="1838325" rtl="0" eaLnBrk="1" fontAlgn="base" latinLnBrk="0" hangingPunct="1">
              <a:lnSpc>
                <a:spcPct val="100000"/>
              </a:lnSpc>
              <a:spcBef>
                <a:spcPct val="25000"/>
              </a:spcBef>
              <a:spcAft>
                <a:spcPct val="0"/>
              </a:spcAft>
              <a:buClr>
                <a:srgbClr val="269DD8"/>
              </a:buClr>
              <a:buSzPct val="100000"/>
              <a:buFont typeface="Symbol" panose="05050102010706020507"/>
              <a:buChar char="·"/>
              <a:defRPr b="0">
                <a:solidFill>
                  <a:srgbClr val="53565A"/>
                </a:solidFill>
              </a:defRPr>
            </a:lvl5pPr>
            <a:lvl6pPr marL="1028700" marR="0" indent="-171450" algn="l" defTabSz="1838325" rtl="0" eaLnBrk="1" fontAlgn="base" latinLnBrk="0" hangingPunct="1">
              <a:lnSpc>
                <a:spcPct val="100000"/>
              </a:lnSpc>
              <a:spcBef>
                <a:spcPct val="25000"/>
              </a:spcBef>
              <a:spcAft>
                <a:spcPct val="0"/>
              </a:spcAft>
              <a:buClr>
                <a:srgbClr val="269DD8"/>
              </a:buClr>
              <a:buSzPct val="100000"/>
              <a:buFont typeface="Arial" panose="020B0604020202020204"/>
              <a:buChar char="–"/>
              <a:defRPr b="0">
                <a:solidFill>
                  <a:srgbClr val="53565A"/>
                </a:solidFill>
              </a:defRPr>
            </a:lvl6pPr>
            <a:lvl7pPr marL="1200150" marR="0" indent="-171450" algn="l" defTabSz="1838325" rtl="0" eaLnBrk="1" fontAlgn="base" latinLnBrk="0" hangingPunct="1">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defRPr>
            </a:lvl7pPr>
            <a:lvl8pPr marL="1371600" marR="0" indent="-171450" algn="l" defTabSz="1838325" rtl="0" eaLnBrk="1" fontAlgn="base" latinLnBrk="0" hangingPunct="1">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defRPr>
            </a:lvl8pPr>
            <a:lvl9pPr marL="1543050" marR="0" indent="-171450" algn="l" defTabSz="1838325" rtl="0" eaLnBrk="1" fontAlgn="base" latinLnBrk="0" hangingPunct="1">
              <a:lnSpc>
                <a:spcPct val="100000"/>
              </a:lnSpc>
              <a:spcBef>
                <a:spcPct val="25000"/>
              </a:spcBef>
              <a:spcAft>
                <a:spcPct val="0"/>
              </a:spcAft>
              <a:buClr>
                <a:srgbClr val="269DD8"/>
              </a:buClr>
              <a:buSzPct val="100000"/>
              <a:buFont typeface="Symbol" panose="05050102010706020507"/>
              <a:buChar char="·"/>
              <a:defRPr b="0">
                <a:solidFill>
                  <a:srgbClr val="53565A"/>
                </a:solidFill>
              </a:defRPr>
            </a:lvl9pPr>
          </a:lstStyle>
          <a:p>
            <a:pPr marL="171450" marR="0" lvl="0" indent="-171450" algn="l" defTabSz="1838325" rtl="0" eaLnBrk="1" fontAlgn="base" latinLnBrk="0" hangingPunct="1">
              <a:lnSpc>
                <a:spcPct val="100000"/>
              </a:lnSpc>
              <a:spcBef>
                <a:spcPct val="75000"/>
              </a:spcBef>
              <a:spcAft>
                <a:spcPct val="0"/>
              </a:spcAft>
              <a:buClr>
                <a:srgbClr val="269DD8"/>
              </a:buClr>
              <a:buSzPct val="100000"/>
              <a:buFont typeface="Symbol" panose="05050102010706020507"/>
              <a:buChar char="·"/>
              <a:defRPr/>
            </a:pPr>
            <a:r>
              <a:rPr kumimoji="0" lang="en-US" sz="1400" b="0" i="0" u="none" strike="noStrike" kern="0" cap="none" spc="0" normalizeH="0" baseline="0" noProof="0">
                <a:ln>
                  <a:noFill/>
                </a:ln>
                <a:solidFill>
                  <a:srgbClr val="53565A"/>
                </a:solidFill>
                <a:effectLst/>
                <a:uLnTx/>
                <a:uFillTx/>
                <a:latin typeface="+mn-lt"/>
                <a:cs typeface="+mn-cs"/>
              </a:rPr>
              <a:t>Click to edit Master text styles</a:t>
            </a:r>
            <a:endParaRPr kumimoji="0" lang="en-US" sz="1400" b="0" i="0" u="none" strike="noStrike" kern="0" cap="none" spc="0" normalizeH="0" baseline="0" noProof="0">
              <a:ln>
                <a:noFill/>
              </a:ln>
              <a:solidFill>
                <a:srgbClr val="53565A"/>
              </a:solidFill>
              <a:effectLst/>
              <a:uLnTx/>
              <a:uFillTx/>
              <a:latin typeface="+mn-lt"/>
              <a:cs typeface="+mn-cs"/>
            </a:endParaRPr>
          </a:p>
          <a:p>
            <a:pPr marL="342900" marR="0" lvl="1" indent="-171450" algn="l" defTabSz="1838325" rtl="0" eaLnBrk="1" fontAlgn="base" latinLnBrk="0" hangingPunct="1">
              <a:lnSpc>
                <a:spcPct val="100000"/>
              </a:lnSpc>
              <a:spcBef>
                <a:spcPct val="25000"/>
              </a:spcBef>
              <a:spcAft>
                <a:spcPct val="0"/>
              </a:spcAft>
              <a:buClr>
                <a:srgbClr val="269DD8"/>
              </a:buClr>
              <a:buSzPct val="100000"/>
              <a:buFont typeface="Arial" panose="020B0604020202020204"/>
              <a:buChar char="–"/>
              <a:defRPr/>
            </a:pPr>
            <a:r>
              <a:rPr kumimoji="0" lang="en-US" sz="1400" b="0" i="0" u="none" strike="noStrike" kern="0" cap="none" spc="0" normalizeH="0" baseline="0" noProof="0">
                <a:ln>
                  <a:noFill/>
                </a:ln>
                <a:solidFill>
                  <a:srgbClr val="53565A"/>
                </a:solidFill>
                <a:effectLst/>
                <a:uLnTx/>
                <a:uFillTx/>
                <a:latin typeface="+mn-lt"/>
                <a:cs typeface="+mn-cs"/>
              </a:rPr>
              <a:t>Bullet level 2</a:t>
            </a:r>
            <a:endParaRPr kumimoji="0" lang="en-US" sz="1400" b="0" i="0" u="none" strike="noStrike" kern="0" cap="none" spc="0" normalizeH="0" baseline="0" noProof="0">
              <a:ln>
                <a:noFill/>
              </a:ln>
              <a:solidFill>
                <a:srgbClr val="53565A"/>
              </a:solidFill>
              <a:effectLst/>
              <a:uLnTx/>
              <a:uFillTx/>
              <a:latin typeface="+mn-lt"/>
              <a:cs typeface="+mn-cs"/>
            </a:endParaRPr>
          </a:p>
          <a:p>
            <a:pPr marL="514350" marR="0" lvl="2" indent="-171450" algn="l" defTabSz="1838325" rtl="0" eaLnBrk="1" fontAlgn="base" latinLnBrk="0" hangingPunct="1">
              <a:lnSpc>
                <a:spcPct val="100000"/>
              </a:lnSpc>
              <a:spcBef>
                <a:spcPct val="25000"/>
              </a:spcBef>
              <a:spcAft>
                <a:spcPct val="0"/>
              </a:spcAft>
              <a:buClr>
                <a:srgbClr val="269DD8"/>
              </a:buClr>
              <a:buSzPct val="100000"/>
              <a:buFont typeface="Wingdings" panose="05000000000000000000" pitchFamily="2" charset="2"/>
              <a:buChar char=""/>
              <a:defRPr/>
            </a:pPr>
            <a:r>
              <a:rPr kumimoji="0" lang="en-US" sz="1400" b="0" i="0" u="none" strike="noStrike" kern="0" cap="none" spc="0" normalizeH="0" baseline="0" noProof="0">
                <a:ln>
                  <a:noFill/>
                </a:ln>
                <a:solidFill>
                  <a:srgbClr val="53565A"/>
                </a:solidFill>
                <a:effectLst/>
                <a:uLnTx/>
                <a:uFillTx/>
                <a:latin typeface="+mn-lt"/>
                <a:cs typeface="+mn-cs"/>
              </a:rPr>
              <a:t>Bullet level 3</a:t>
            </a:r>
            <a:endParaRPr kumimoji="0" lang="en-US" sz="1400" b="0" i="0" u="none" strike="noStrike" kern="0" cap="none" spc="0" normalizeH="0" baseline="0" noProof="0">
              <a:ln>
                <a:noFill/>
              </a:ln>
              <a:solidFill>
                <a:srgbClr val="53565A"/>
              </a:solidFill>
              <a:effectLst/>
              <a:uLnTx/>
              <a:uFillTx/>
              <a:latin typeface="+mn-lt"/>
              <a:cs typeface="+mn-cs"/>
            </a:endParaRPr>
          </a:p>
          <a:p>
            <a:pPr marL="685800" marR="0" lvl="3" indent="-171450" algn="l" defTabSz="1838325" rtl="0" eaLnBrk="1" fontAlgn="base" latinLnBrk="0" hangingPunct="1">
              <a:lnSpc>
                <a:spcPct val="100000"/>
              </a:lnSpc>
              <a:spcBef>
                <a:spcPct val="25000"/>
              </a:spcBef>
              <a:spcAft>
                <a:spcPct val="0"/>
              </a:spcAft>
              <a:buClr>
                <a:srgbClr val="269DD8"/>
              </a:buClr>
              <a:buSzPct val="100000"/>
              <a:buFont typeface="Arial" panose="020B0604020202020204" pitchFamily="34" charset="0"/>
              <a:buChar char="○"/>
              <a:defRPr/>
            </a:pPr>
            <a:r>
              <a:rPr kumimoji="0" lang="en-US" sz="1400" b="0" i="0" u="none" strike="noStrike" kern="0" cap="none" spc="0" normalizeH="0" baseline="0" noProof="0">
                <a:ln>
                  <a:noFill/>
                </a:ln>
                <a:solidFill>
                  <a:srgbClr val="53565A"/>
                </a:solidFill>
                <a:effectLst/>
                <a:uLnTx/>
                <a:uFillTx/>
                <a:latin typeface="+mn-lt"/>
                <a:cs typeface="+mn-cs"/>
              </a:rPr>
              <a:t>Bullet level 4</a:t>
            </a:r>
            <a:endParaRPr kumimoji="0" lang="en-US" sz="1400" b="0" i="0" u="none" strike="noStrike" kern="0" cap="none" spc="0" normalizeH="0" baseline="0" noProof="0">
              <a:ln>
                <a:noFill/>
              </a:ln>
              <a:solidFill>
                <a:srgbClr val="53565A"/>
              </a:solidFill>
              <a:effectLst/>
              <a:uLnTx/>
              <a:uFillTx/>
              <a:latin typeface="+mn-lt"/>
              <a:cs typeface="+mn-cs"/>
            </a:endParaRPr>
          </a:p>
          <a:p>
            <a:pPr marL="857250" marR="0" lvl="4" indent="-171450" algn="l" defTabSz="1838325" rtl="0" eaLnBrk="1" fontAlgn="base" latinLnBrk="0" hangingPunct="1">
              <a:lnSpc>
                <a:spcPct val="100000"/>
              </a:lnSpc>
              <a:spcBef>
                <a:spcPct val="25000"/>
              </a:spcBef>
              <a:spcAft>
                <a:spcPct val="0"/>
              </a:spcAft>
              <a:buClr>
                <a:srgbClr val="269DD8"/>
              </a:buClr>
              <a:buSzPct val="100000"/>
              <a:buFont typeface="Symbol" panose="05050102010706020507"/>
              <a:buChar char="·"/>
              <a:defRPr/>
            </a:pPr>
            <a:r>
              <a:rPr kumimoji="0" lang="en-US" sz="1400" b="0" i="0" u="none" strike="noStrike" kern="0" cap="none" spc="0" normalizeH="0" baseline="0" noProof="0">
                <a:ln>
                  <a:noFill/>
                </a:ln>
                <a:solidFill>
                  <a:srgbClr val="53565A"/>
                </a:solidFill>
                <a:effectLst/>
                <a:uLnTx/>
                <a:uFillTx/>
                <a:latin typeface="+mn-lt"/>
                <a:cs typeface="+mn-cs"/>
              </a:rPr>
              <a:t>Bullet level 5</a:t>
            </a:r>
            <a:endParaRPr kumimoji="0" lang="en-US" sz="1400" b="0" i="0" u="none" strike="noStrike" kern="0" cap="none" spc="0" normalizeH="0" baseline="0" noProof="0">
              <a:ln>
                <a:noFill/>
              </a:ln>
              <a:solidFill>
                <a:srgbClr val="53565A"/>
              </a:solidFill>
              <a:effectLst/>
              <a:uLnTx/>
              <a:uFillTx/>
              <a:latin typeface="+mn-lt"/>
              <a:cs typeface="+mn-cs"/>
            </a:endParaRPr>
          </a:p>
          <a:p>
            <a:pPr marL="1028700" marR="0" lvl="5" indent="-171450" algn="l" defTabSz="1838325" rtl="0" eaLnBrk="1" fontAlgn="base" latinLnBrk="0" hangingPunct="1">
              <a:lnSpc>
                <a:spcPct val="100000"/>
              </a:lnSpc>
              <a:spcBef>
                <a:spcPct val="25000"/>
              </a:spcBef>
              <a:spcAft>
                <a:spcPct val="0"/>
              </a:spcAft>
              <a:buClr>
                <a:srgbClr val="269DD8"/>
              </a:buClr>
              <a:buSzPct val="100000"/>
              <a:buFont typeface="Arial" panose="020B0604020202020204"/>
              <a:buChar char="–"/>
              <a:defRPr/>
            </a:pPr>
            <a:r>
              <a:rPr kumimoji="0" lang="en-US" sz="1400" b="0" i="0" u="none" strike="noStrike" kern="0" cap="none" spc="0" normalizeH="0" baseline="0" noProof="0">
                <a:ln>
                  <a:noFill/>
                </a:ln>
                <a:solidFill>
                  <a:srgbClr val="53565A"/>
                </a:solidFill>
                <a:effectLst/>
                <a:uLnTx/>
                <a:uFillTx/>
                <a:latin typeface="+mn-lt"/>
                <a:cs typeface="+mn-cs"/>
              </a:rPr>
              <a:t>Bullet level 6</a:t>
            </a:r>
            <a:endParaRPr kumimoji="0" lang="en-US" sz="1400" b="0" i="0" u="none" strike="noStrike" kern="0" cap="none" spc="0" normalizeH="0" baseline="0" noProof="0">
              <a:ln>
                <a:noFill/>
              </a:ln>
              <a:solidFill>
                <a:srgbClr val="53565A"/>
              </a:solidFill>
              <a:effectLst/>
              <a:uLnTx/>
              <a:uFillTx/>
              <a:latin typeface="+mn-lt"/>
              <a:cs typeface="+mn-cs"/>
            </a:endParaRPr>
          </a:p>
          <a:p>
            <a:pPr marL="1200150" marR="0" lvl="6" indent="-171450" algn="l" defTabSz="1838325" rtl="0" eaLnBrk="1" fontAlgn="base" latinLnBrk="0" hangingPunct="1">
              <a:lnSpc>
                <a:spcPct val="100000"/>
              </a:lnSpc>
              <a:spcBef>
                <a:spcPct val="25000"/>
              </a:spcBef>
              <a:spcAft>
                <a:spcPct val="0"/>
              </a:spcAft>
              <a:buClr>
                <a:srgbClr val="269DD8"/>
              </a:buClr>
              <a:buSzPct val="100000"/>
              <a:buFont typeface="Wingdings" panose="05000000000000000000" pitchFamily="2" charset="2"/>
              <a:buChar char=""/>
              <a:defRPr/>
            </a:pPr>
            <a:r>
              <a:rPr kumimoji="0" lang="en-US" sz="1400" b="0" i="0" u="none" strike="noStrike" kern="0" cap="none" spc="0" normalizeH="0" baseline="0" noProof="0">
                <a:ln>
                  <a:noFill/>
                </a:ln>
                <a:solidFill>
                  <a:srgbClr val="53565A"/>
                </a:solidFill>
                <a:effectLst/>
                <a:uLnTx/>
                <a:uFillTx/>
                <a:latin typeface="+mn-lt"/>
                <a:cs typeface="+mn-cs"/>
              </a:rPr>
              <a:t>Bullet level 7</a:t>
            </a:r>
            <a:endParaRPr kumimoji="0" lang="en-US" sz="1400" b="0" i="0" u="none" strike="noStrike" kern="0" cap="none" spc="0" normalizeH="0" baseline="0" noProof="0">
              <a:ln>
                <a:noFill/>
              </a:ln>
              <a:solidFill>
                <a:srgbClr val="53565A"/>
              </a:solidFill>
              <a:effectLst/>
              <a:uLnTx/>
              <a:uFillTx/>
              <a:latin typeface="+mn-lt"/>
              <a:cs typeface="+mn-cs"/>
            </a:endParaRPr>
          </a:p>
          <a:p>
            <a:pPr marL="1371600" marR="0" lvl="7" indent="-171450" algn="l" defTabSz="1838325" rtl="0" eaLnBrk="1" fontAlgn="base" latinLnBrk="0" hangingPunct="1">
              <a:lnSpc>
                <a:spcPct val="100000"/>
              </a:lnSpc>
              <a:spcBef>
                <a:spcPct val="25000"/>
              </a:spcBef>
              <a:spcAft>
                <a:spcPct val="0"/>
              </a:spcAft>
              <a:buClr>
                <a:srgbClr val="269DD8"/>
              </a:buClr>
              <a:buSzPct val="100000"/>
              <a:buFont typeface="Arial" panose="020B0604020202020204" pitchFamily="34" charset="0"/>
              <a:buChar char="○"/>
              <a:defRPr/>
            </a:pPr>
            <a:r>
              <a:rPr kumimoji="0" lang="en-US" sz="1400" b="0" i="0" u="none" strike="noStrike" kern="0" cap="none" spc="0" normalizeH="0" baseline="0" noProof="0">
                <a:ln>
                  <a:noFill/>
                </a:ln>
                <a:solidFill>
                  <a:srgbClr val="53565A"/>
                </a:solidFill>
                <a:effectLst/>
                <a:uLnTx/>
                <a:uFillTx/>
                <a:latin typeface="+mn-lt"/>
                <a:cs typeface="+mn-cs"/>
              </a:rPr>
              <a:t>Bullet level 8</a:t>
            </a:r>
            <a:endParaRPr kumimoji="0" lang="en-US" sz="1400" b="0" i="0" u="none" strike="noStrike" kern="0" cap="none" spc="0" normalizeH="0" baseline="0" noProof="0">
              <a:ln>
                <a:noFill/>
              </a:ln>
              <a:solidFill>
                <a:srgbClr val="53565A"/>
              </a:solidFill>
              <a:effectLst/>
              <a:uLnTx/>
              <a:uFillTx/>
              <a:latin typeface="+mn-lt"/>
              <a:cs typeface="+mn-cs"/>
            </a:endParaRPr>
          </a:p>
          <a:p>
            <a:pPr marL="1543050" marR="0" lvl="8" indent="-171450" algn="l" defTabSz="1838325" rtl="0" eaLnBrk="1" fontAlgn="base" latinLnBrk="0" hangingPunct="1">
              <a:lnSpc>
                <a:spcPct val="100000"/>
              </a:lnSpc>
              <a:spcBef>
                <a:spcPct val="25000"/>
              </a:spcBef>
              <a:spcAft>
                <a:spcPct val="0"/>
              </a:spcAft>
              <a:buClr>
                <a:srgbClr val="269DD8"/>
              </a:buClr>
              <a:buSzPct val="100000"/>
              <a:buFont typeface="Symbol" panose="05050102010706020507"/>
              <a:buChar char="·"/>
              <a:defRPr/>
            </a:pPr>
            <a:r>
              <a:rPr kumimoji="0" lang="en-US" sz="1400" b="0" i="0" u="none" strike="noStrike" kern="0" cap="none" spc="0" normalizeH="0" baseline="0" noProof="0">
                <a:ln>
                  <a:noFill/>
                </a:ln>
                <a:solidFill>
                  <a:srgbClr val="53565A"/>
                </a:solidFill>
                <a:effectLst/>
                <a:uLnTx/>
                <a:uFillTx/>
                <a:latin typeface="+mn-lt"/>
                <a:cs typeface="+mn-cs"/>
              </a:rPr>
              <a:t>Bullet level 9</a:t>
            </a:r>
            <a:endParaRPr kumimoji="0" lang="en-US" sz="1400" b="0" i="0" u="none" strike="noStrike" kern="0" cap="none" spc="0" normalizeH="0" baseline="0" noProof="0">
              <a:ln>
                <a:noFill/>
              </a:ln>
              <a:solidFill>
                <a:srgbClr val="53565A"/>
              </a:solidFill>
              <a:effectLst/>
              <a:uLnTx/>
              <a:uFillTx/>
              <a:latin typeface="+mn-lt"/>
              <a:cs typeface="+mn-cs"/>
            </a:endParaRPr>
          </a:p>
        </p:txBody>
      </p:sp>
      <p:sp>
        <p:nvSpPr>
          <p:cNvPr id="2" name="Title 1"/>
          <p:cNvSpPr>
            <a:spLocks noGrp="1"/>
          </p:cNvSpPr>
          <p:nvPr>
            <p:ph type="title"/>
          </p:nvPr>
        </p:nvSpPr>
        <p:spPr>
          <a:noFill/>
        </p:spPr>
        <p:txBody>
          <a:bodyPr/>
          <a:lstStyle>
            <a:lvl1pPr>
              <a:defRPr>
                <a:solidFill>
                  <a:schemeClr val="bg1"/>
                </a:solidFill>
              </a:defRPr>
            </a:lvl1pPr>
          </a:lstStyle>
          <a:p>
            <a:r>
              <a:rPr lang="en-US"/>
              <a:t>Click to edit Master title style</a:t>
            </a:r>
            <a:endParaRPr lang="en-US"/>
          </a:p>
        </p:txBody>
      </p:sp>
      <p:sp>
        <p:nvSpPr>
          <p:cNvPr id="5"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showMasterSp="0">
  <p:cSld name="Title Slide">
    <p:bg bwMode="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7890" name="Rectangle 84"/>
          <p:cNvSpPr>
            <a:spLocks noGrp="1" noChangeArrowheads="1"/>
          </p:cNvSpPr>
          <p:nvPr>
            <p:ph type="subTitle" idx="1"/>
          </p:nvPr>
        </p:nvSpPr>
        <p:spPr>
          <a:xfrm>
            <a:off x="6263825" y="4832596"/>
            <a:ext cx="5534937" cy="276999"/>
          </a:xfrm>
          <a:noFill/>
          <a:ln>
            <a:noFill/>
          </a:ln>
        </p:spPr>
        <p:txBody>
          <a:bodyPr wrap="square">
            <a:noAutofit/>
          </a:bodyPr>
          <a:lstStyle>
            <a:lvl1pPr marL="0" indent="0" algn="r">
              <a:buFont typeface="Symbol" panose="05050102010706020507" pitchFamily="18" charset="2"/>
              <a:buNone/>
              <a:defRPr sz="1800" b="1">
                <a:solidFill>
                  <a:schemeClr val="bg1"/>
                </a:solidFill>
              </a:defRPr>
            </a:lvl1pPr>
          </a:lstStyle>
          <a:p>
            <a:pPr lvl="0"/>
            <a:r>
              <a:rPr lang="en-US" noProof="0"/>
              <a:t>Click to edit Master subtitle style</a:t>
            </a:r>
            <a:endParaRPr lang="en-US" noProof="0"/>
          </a:p>
        </p:txBody>
      </p:sp>
      <p:sp>
        <p:nvSpPr>
          <p:cNvPr id="37893" name="Rectangle 83"/>
          <p:cNvSpPr>
            <a:spLocks noGrp="1" noChangeArrowheads="1"/>
          </p:cNvSpPr>
          <p:nvPr>
            <p:ph type="ctrTitle"/>
          </p:nvPr>
        </p:nvSpPr>
        <p:spPr>
          <a:xfrm>
            <a:off x="6263825" y="4291731"/>
            <a:ext cx="5534937" cy="430887"/>
          </a:xfrm>
          <a:noFill/>
          <a:ln w="9525">
            <a:noFill/>
          </a:ln>
        </p:spPr>
        <p:txBody>
          <a:bodyPr wrap="none" anchor="b">
            <a:noAutofit/>
          </a:bodyPr>
          <a:lstStyle>
            <a:lvl1pPr algn="r">
              <a:defRPr sz="2800" b="1">
                <a:solidFill>
                  <a:schemeClr val="bg1"/>
                </a:solidFill>
              </a:defRPr>
            </a:lvl1pPr>
          </a:lstStyle>
          <a:p>
            <a:pPr lvl="0"/>
            <a:r>
              <a:rPr lang="en-US" noProof="0"/>
              <a:t>Click to edit Master title style</a:t>
            </a:r>
            <a:endParaRPr lang="en-US" noProof="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9177250" y="3224464"/>
            <a:ext cx="2612053" cy="695905"/>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1"/>
          <p:cNvSpPr>
            <a:spLocks noGrp="1"/>
          </p:cNvSpPr>
          <p:nvPr>
            <p:ph idx="1"/>
          </p:nvPr>
        </p:nvSpPr>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chemeClr val="tx1"/>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2" name="Title 1"/>
          <p:cNvSpPr>
            <a:spLocks noGrp="1"/>
          </p:cNvSpPr>
          <p:nvPr>
            <p:ph type="title"/>
          </p:nvPr>
        </p:nvSpPr>
        <p:spPr>
          <a:noFill/>
        </p:spPr>
        <p:txBody>
          <a:bodyPr/>
          <a:lstStyle/>
          <a:p>
            <a:r>
              <a:rPr lang="en-US"/>
              <a:t>Click to edit Master title style</a:t>
            </a:r>
            <a:endParaRPr lang="en-US"/>
          </a:p>
        </p:txBody>
      </p:sp>
      <p:sp>
        <p:nvSpPr>
          <p:cNvPr id="6"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2"/>
          <p:cNvSpPr>
            <a:spLocks noGrp="1"/>
          </p:cNvSpPr>
          <p:nvPr>
            <p:ph sz="half" idx="2"/>
          </p:nvPr>
        </p:nvSpPr>
        <p:spPr>
          <a:xfrm>
            <a:off x="6283569" y="1295400"/>
            <a:ext cx="5720862" cy="48768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chemeClr val="tx1"/>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3" name="Content Placeholder 1"/>
          <p:cNvSpPr>
            <a:spLocks noGrp="1"/>
          </p:cNvSpPr>
          <p:nvPr>
            <p:ph sz="half" idx="1"/>
          </p:nvPr>
        </p:nvSpPr>
        <p:spPr>
          <a:xfrm>
            <a:off x="187569" y="1295400"/>
            <a:ext cx="5720862" cy="48768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chemeClr val="tx1"/>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2" name="Title 1"/>
          <p:cNvSpPr>
            <a:spLocks noGrp="1"/>
          </p:cNvSpPr>
          <p:nvPr>
            <p:ph type="title"/>
          </p:nvPr>
        </p:nvSpPr>
        <p:spPr/>
        <p:txBody>
          <a:bodyPr/>
          <a:lstStyle/>
          <a:p>
            <a:r>
              <a:rPr lang="en-US"/>
              <a:t>Click to edit Master title style</a:t>
            </a:r>
            <a:endParaRPr lang="en-US"/>
          </a:p>
        </p:txBody>
      </p:sp>
      <p:sp>
        <p:nvSpPr>
          <p:cNvPr id="7"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44878" y="1295400"/>
            <a:ext cx="3659553" cy="48768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5" name="Content Placeholder 2"/>
          <p:cNvSpPr>
            <a:spLocks noGrp="1"/>
          </p:cNvSpPr>
          <p:nvPr>
            <p:ph sz="half" idx="10"/>
          </p:nvPr>
        </p:nvSpPr>
        <p:spPr>
          <a:xfrm>
            <a:off x="4279899" y="1295400"/>
            <a:ext cx="3657600" cy="48768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3" name="Content Placeholder 1"/>
          <p:cNvSpPr>
            <a:spLocks noGrp="1"/>
          </p:cNvSpPr>
          <p:nvPr>
            <p:ph sz="half" idx="1"/>
          </p:nvPr>
        </p:nvSpPr>
        <p:spPr>
          <a:xfrm>
            <a:off x="187569" y="1295400"/>
            <a:ext cx="3657600" cy="48768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2" name="Title 1"/>
          <p:cNvSpPr>
            <a:spLocks noGrp="1"/>
          </p:cNvSpPr>
          <p:nvPr>
            <p:ph type="title"/>
          </p:nvPr>
        </p:nvSpPr>
        <p:spPr/>
        <p:txBody>
          <a:bodyPr/>
          <a:lstStyle/>
          <a:p>
            <a:r>
              <a:rPr lang="en-US"/>
              <a:t>Click to edit Master title style</a:t>
            </a:r>
            <a:endParaRPr lang="en-US"/>
          </a:p>
        </p:txBody>
      </p:sp>
      <p:sp>
        <p:nvSpPr>
          <p:cNvPr id="8"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Quad Page">
    <p:spTree>
      <p:nvGrpSpPr>
        <p:cNvPr id="1" name=""/>
        <p:cNvGrpSpPr/>
        <p:nvPr/>
      </p:nvGrpSpPr>
      <p:grpSpPr>
        <a:xfrm>
          <a:off x="0" y="0"/>
          <a:ext cx="0" cy="0"/>
          <a:chOff x="0" y="0"/>
          <a:chExt cx="0" cy="0"/>
        </a:xfrm>
      </p:grpSpPr>
      <p:sp>
        <p:nvSpPr>
          <p:cNvPr id="6" name="Content Placeholder 4"/>
          <p:cNvSpPr>
            <a:spLocks noGrp="1"/>
          </p:cNvSpPr>
          <p:nvPr>
            <p:ph sz="half" idx="11"/>
          </p:nvPr>
        </p:nvSpPr>
        <p:spPr>
          <a:xfrm>
            <a:off x="6283569" y="38862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5" name="Content Placeholder 3"/>
          <p:cNvSpPr>
            <a:spLocks noGrp="1"/>
          </p:cNvSpPr>
          <p:nvPr>
            <p:ph sz="half" idx="10"/>
          </p:nvPr>
        </p:nvSpPr>
        <p:spPr>
          <a:xfrm>
            <a:off x="187569" y="38862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4" name="Content Placeholder 2"/>
          <p:cNvSpPr>
            <a:spLocks noGrp="1"/>
          </p:cNvSpPr>
          <p:nvPr>
            <p:ph sz="half" idx="2"/>
          </p:nvPr>
        </p:nvSpPr>
        <p:spPr>
          <a:xfrm>
            <a:off x="6283569" y="12954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3" name="Content Placeholder 1"/>
          <p:cNvSpPr>
            <a:spLocks noGrp="1"/>
          </p:cNvSpPr>
          <p:nvPr>
            <p:ph sz="half" idx="1"/>
          </p:nvPr>
        </p:nvSpPr>
        <p:spPr>
          <a:xfrm>
            <a:off x="187569" y="12954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2" name="Title 1"/>
          <p:cNvSpPr>
            <a:spLocks noGrp="1"/>
          </p:cNvSpPr>
          <p:nvPr>
            <p:ph type="title"/>
          </p:nvPr>
        </p:nvSpPr>
        <p:spPr/>
        <p:txBody>
          <a:bodyPr/>
          <a:lstStyle/>
          <a:p>
            <a:r>
              <a:rPr lang="en-US"/>
              <a:t>Click to edit Master title style</a:t>
            </a:r>
            <a:endParaRPr lang="en-US"/>
          </a:p>
        </p:txBody>
      </p:sp>
      <p:sp>
        <p:nvSpPr>
          <p:cNvPr id="9"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5"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2"/>
          <p:cNvSpPr>
            <a:spLocks noGrp="1"/>
          </p:cNvSpPr>
          <p:nvPr>
            <p:ph sz="half" idx="2"/>
          </p:nvPr>
        </p:nvSpPr>
        <p:spPr>
          <a:xfrm>
            <a:off x="6283569" y="1295400"/>
            <a:ext cx="5720862" cy="48768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chemeClr val="tx1"/>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3" name="Content Placeholder 1"/>
          <p:cNvSpPr>
            <a:spLocks noGrp="1"/>
          </p:cNvSpPr>
          <p:nvPr>
            <p:ph sz="half" idx="1"/>
          </p:nvPr>
        </p:nvSpPr>
        <p:spPr>
          <a:xfrm>
            <a:off x="187569" y="1295400"/>
            <a:ext cx="5720862" cy="48768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chemeClr val="tx1"/>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2" name="Title 1"/>
          <p:cNvSpPr>
            <a:spLocks noGrp="1"/>
          </p:cNvSpPr>
          <p:nvPr>
            <p:ph type="title"/>
          </p:nvPr>
        </p:nvSpPr>
        <p:spPr/>
        <p:txBody>
          <a:bodyPr/>
          <a:lstStyle/>
          <a:p>
            <a:r>
              <a:rPr lang="en-US"/>
              <a:t>Click to edit Master title style</a:t>
            </a:r>
            <a:endParaRPr lang="en-US"/>
          </a:p>
        </p:txBody>
      </p:sp>
      <p:sp>
        <p:nvSpPr>
          <p:cNvPr id="6"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pic>
        <p:nvPicPr>
          <p:cNvPr id="7" name="Picture 8"/>
          <p:cNvPicPr>
            <a:picLocks noChangeAspect="1"/>
          </p:cNvPicPr>
          <p:nvPr userDrawn="1"/>
        </p:nvPicPr>
        <p:blipFill rotWithShape="1">
          <a:blip r:embed="rId2" cstate="screen"/>
          <a:srcRect t="18750"/>
          <a:stretch>
            <a:fillRect/>
          </a:stretch>
        </p:blipFill>
        <p:spPr>
          <a:xfrm>
            <a:off x="0" y="0"/>
            <a:ext cx="12192000" cy="6858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showMasterSp="0">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890" name="Rectangle 84"/>
          <p:cNvSpPr>
            <a:spLocks noGrp="1" noChangeArrowheads="1"/>
          </p:cNvSpPr>
          <p:nvPr>
            <p:ph type="subTitle" idx="1"/>
          </p:nvPr>
        </p:nvSpPr>
        <p:spPr>
          <a:xfrm>
            <a:off x="6263825" y="4832596"/>
            <a:ext cx="5534937" cy="276999"/>
          </a:xfrm>
          <a:noFill/>
          <a:ln>
            <a:noFill/>
          </a:ln>
        </p:spPr>
        <p:txBody>
          <a:bodyPr wrap="square">
            <a:noAutofit/>
          </a:bodyPr>
          <a:lstStyle>
            <a:lvl1pPr marL="0" indent="0" algn="r">
              <a:buFont typeface="Symbol" panose="05050102010706020507" pitchFamily="18" charset="2"/>
              <a:buNone/>
              <a:defRPr sz="1800" b="1">
                <a:solidFill>
                  <a:schemeClr val="bg1"/>
                </a:solidFill>
              </a:defRPr>
            </a:lvl1pPr>
          </a:lstStyle>
          <a:p>
            <a:pPr lvl="0"/>
            <a:r>
              <a:rPr lang="en-US" noProof="0"/>
              <a:t>Click to edit Master subtitle style</a:t>
            </a:r>
            <a:endParaRPr lang="en-US" noProof="0"/>
          </a:p>
        </p:txBody>
      </p:sp>
      <p:sp>
        <p:nvSpPr>
          <p:cNvPr id="37893" name="Rectangle 83"/>
          <p:cNvSpPr>
            <a:spLocks noGrp="1" noChangeArrowheads="1"/>
          </p:cNvSpPr>
          <p:nvPr>
            <p:ph type="ctrTitle"/>
          </p:nvPr>
        </p:nvSpPr>
        <p:spPr>
          <a:xfrm>
            <a:off x="6263825" y="4291731"/>
            <a:ext cx="5534937" cy="430887"/>
          </a:xfrm>
          <a:noFill/>
          <a:ln w="9525">
            <a:noFill/>
          </a:ln>
        </p:spPr>
        <p:txBody>
          <a:bodyPr wrap="none" anchor="b">
            <a:noAutofit/>
          </a:bodyPr>
          <a:lstStyle>
            <a:lvl1pPr algn="r">
              <a:defRPr sz="2800" b="1">
                <a:solidFill>
                  <a:schemeClr val="bg1"/>
                </a:solidFill>
              </a:defRPr>
            </a:lvl1pPr>
          </a:lstStyle>
          <a:p>
            <a:pPr lvl="0"/>
            <a:r>
              <a:rPr lang="en-US" noProof="0"/>
              <a:t>Click to edit Master title style</a:t>
            </a:r>
            <a:endParaRPr lang="en-US" noProof="0"/>
          </a:p>
        </p:txBody>
      </p:sp>
      <p:pic>
        <p:nvPicPr>
          <p:cNvPr id="5" name="Picture 4"/>
          <p:cNvPicPr>
            <a:picLocks noChangeAspect="1"/>
          </p:cNvPicPr>
          <p:nvPr userDrawn="1"/>
        </p:nvPicPr>
        <p:blipFill>
          <a:blip r:embed="rId3" cstate="print"/>
          <a:stretch>
            <a:fillRect/>
          </a:stretch>
        </p:blipFill>
        <p:spPr bwMode="gray">
          <a:xfrm>
            <a:off x="9177250" y="3224464"/>
            <a:ext cx="2612053" cy="695905"/>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1"/>
          <p:cNvSpPr>
            <a:spLocks noGrp="1"/>
          </p:cNvSpPr>
          <p:nvPr>
            <p:ph idx="1"/>
          </p:nvPr>
        </p:nvSpPr>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chemeClr val="tx1"/>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2" name="Title 1"/>
          <p:cNvSpPr>
            <a:spLocks noGrp="1"/>
          </p:cNvSpPr>
          <p:nvPr>
            <p:ph type="title"/>
          </p:nvPr>
        </p:nvSpPr>
        <p:spPr>
          <a:noFill/>
        </p:spPr>
        <p:txBody>
          <a:bodyPr/>
          <a:lstStyle/>
          <a:p>
            <a:r>
              <a:rPr lang="en-US"/>
              <a:t>Click to edit Master title style</a:t>
            </a:r>
            <a:endParaRPr lang="en-US"/>
          </a:p>
        </p:txBody>
      </p:sp>
      <p:sp>
        <p:nvSpPr>
          <p:cNvPr id="6"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2"/>
          <p:cNvSpPr>
            <a:spLocks noGrp="1"/>
          </p:cNvSpPr>
          <p:nvPr>
            <p:ph sz="half" idx="2"/>
          </p:nvPr>
        </p:nvSpPr>
        <p:spPr>
          <a:xfrm>
            <a:off x="6283569" y="1295400"/>
            <a:ext cx="5720862" cy="48768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chemeClr val="tx1"/>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3" name="Content Placeholder 1"/>
          <p:cNvSpPr>
            <a:spLocks noGrp="1"/>
          </p:cNvSpPr>
          <p:nvPr>
            <p:ph sz="half" idx="1"/>
          </p:nvPr>
        </p:nvSpPr>
        <p:spPr>
          <a:xfrm>
            <a:off x="187569" y="1295400"/>
            <a:ext cx="5720862" cy="48768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chemeClr val="tx1"/>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2" name="Title 1"/>
          <p:cNvSpPr>
            <a:spLocks noGrp="1"/>
          </p:cNvSpPr>
          <p:nvPr>
            <p:ph type="title"/>
          </p:nvPr>
        </p:nvSpPr>
        <p:spPr/>
        <p:txBody>
          <a:bodyPr/>
          <a:lstStyle/>
          <a:p>
            <a:r>
              <a:rPr lang="en-US"/>
              <a:t>Click to edit Master title style</a:t>
            </a:r>
            <a:endParaRPr lang="en-US"/>
          </a:p>
        </p:txBody>
      </p:sp>
      <p:sp>
        <p:nvSpPr>
          <p:cNvPr id="7"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44878" y="1295400"/>
            <a:ext cx="3659553" cy="48768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5" name="Content Placeholder 2"/>
          <p:cNvSpPr>
            <a:spLocks noGrp="1"/>
          </p:cNvSpPr>
          <p:nvPr>
            <p:ph sz="half" idx="10"/>
          </p:nvPr>
        </p:nvSpPr>
        <p:spPr>
          <a:xfrm>
            <a:off x="4279899" y="1295400"/>
            <a:ext cx="3657600" cy="48768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3" name="Content Placeholder 1"/>
          <p:cNvSpPr>
            <a:spLocks noGrp="1"/>
          </p:cNvSpPr>
          <p:nvPr>
            <p:ph sz="half" idx="1"/>
          </p:nvPr>
        </p:nvSpPr>
        <p:spPr>
          <a:xfrm>
            <a:off x="187569" y="1295400"/>
            <a:ext cx="3657600" cy="48768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2" name="Title 1"/>
          <p:cNvSpPr>
            <a:spLocks noGrp="1"/>
          </p:cNvSpPr>
          <p:nvPr>
            <p:ph type="title"/>
          </p:nvPr>
        </p:nvSpPr>
        <p:spPr/>
        <p:txBody>
          <a:bodyPr/>
          <a:lstStyle/>
          <a:p>
            <a:r>
              <a:rPr lang="en-US"/>
              <a:t>Click to edit Master title style</a:t>
            </a:r>
            <a:endParaRPr lang="en-US"/>
          </a:p>
        </p:txBody>
      </p:sp>
      <p:sp>
        <p:nvSpPr>
          <p:cNvPr id="8"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Quad Page">
    <p:spTree>
      <p:nvGrpSpPr>
        <p:cNvPr id="1" name=""/>
        <p:cNvGrpSpPr/>
        <p:nvPr/>
      </p:nvGrpSpPr>
      <p:grpSpPr>
        <a:xfrm>
          <a:off x="0" y="0"/>
          <a:ext cx="0" cy="0"/>
          <a:chOff x="0" y="0"/>
          <a:chExt cx="0" cy="0"/>
        </a:xfrm>
      </p:grpSpPr>
      <p:sp>
        <p:nvSpPr>
          <p:cNvPr id="6" name="Content Placeholder 4"/>
          <p:cNvSpPr>
            <a:spLocks noGrp="1"/>
          </p:cNvSpPr>
          <p:nvPr>
            <p:ph sz="half" idx="11"/>
          </p:nvPr>
        </p:nvSpPr>
        <p:spPr>
          <a:xfrm>
            <a:off x="6283569" y="38862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5" name="Content Placeholder 3"/>
          <p:cNvSpPr>
            <a:spLocks noGrp="1"/>
          </p:cNvSpPr>
          <p:nvPr>
            <p:ph sz="half" idx="10"/>
          </p:nvPr>
        </p:nvSpPr>
        <p:spPr>
          <a:xfrm>
            <a:off x="187569" y="38862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4" name="Content Placeholder 2"/>
          <p:cNvSpPr>
            <a:spLocks noGrp="1"/>
          </p:cNvSpPr>
          <p:nvPr>
            <p:ph sz="half" idx="2"/>
          </p:nvPr>
        </p:nvSpPr>
        <p:spPr>
          <a:xfrm>
            <a:off x="6283569" y="12954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3" name="Content Placeholder 1"/>
          <p:cNvSpPr>
            <a:spLocks noGrp="1"/>
          </p:cNvSpPr>
          <p:nvPr>
            <p:ph sz="half" idx="1"/>
          </p:nvPr>
        </p:nvSpPr>
        <p:spPr>
          <a:xfrm>
            <a:off x="187569" y="12954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2" name="Title 1"/>
          <p:cNvSpPr>
            <a:spLocks noGrp="1"/>
          </p:cNvSpPr>
          <p:nvPr>
            <p:ph type="title"/>
          </p:nvPr>
        </p:nvSpPr>
        <p:spPr/>
        <p:txBody>
          <a:bodyPr/>
          <a:lstStyle/>
          <a:p>
            <a:r>
              <a:rPr lang="en-US"/>
              <a:t>Click to edit Master title style</a:t>
            </a:r>
            <a:endParaRPr lang="en-US"/>
          </a:p>
        </p:txBody>
      </p:sp>
      <p:sp>
        <p:nvSpPr>
          <p:cNvPr id="9"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5"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제목 슬라이드">
    <p:spTree>
      <p:nvGrpSpPr>
        <p:cNvPr id="1" name=""/>
        <p:cNvGrpSpPr/>
        <p:nvPr/>
      </p:nvGrpSpPr>
      <p:grpSpPr>
        <a:xfrm>
          <a:off x="0" y="0"/>
          <a:ext cx="0" cy="0"/>
          <a:chOff x="0" y="0"/>
          <a:chExt cx="0" cy="0"/>
        </a:xfrm>
      </p:grpSpPr>
      <p:sp>
        <p:nvSpPr>
          <p:cNvPr id="3" name="그림 개체 틀 2"/>
          <p:cNvSpPr>
            <a:spLocks noGrp="1"/>
          </p:cNvSpPr>
          <p:nvPr>
            <p:ph type="pic" sz="quarter" idx="10"/>
          </p:nvPr>
        </p:nvSpPr>
        <p:spPr>
          <a:xfrm>
            <a:off x="0" y="0"/>
            <a:ext cx="12192000" cy="6858000"/>
          </a:xfrm>
        </p:spPr>
        <p:txBody>
          <a:bodyPr/>
          <a:lstStyle/>
          <a:p>
            <a:endParaRPr lang="ko-KR" altLang="en-US"/>
          </a:p>
        </p:txBody>
      </p:sp>
      <p:sp>
        <p:nvSpPr>
          <p:cNvPr id="4" name="矩形 3"/>
          <p:cNvSpPr/>
          <p:nvPr userDrawn="1"/>
        </p:nvSpPr>
        <p:spPr>
          <a:xfrm>
            <a:off x="-1400175" y="0"/>
            <a:ext cx="1276350" cy="4381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矩形 5"/>
          <p:cNvSpPr/>
          <p:nvPr userDrawn="1"/>
        </p:nvSpPr>
        <p:spPr>
          <a:xfrm>
            <a:off x="-1400175" y="1914525"/>
            <a:ext cx="1276350" cy="438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 name="矩形 7"/>
          <p:cNvSpPr/>
          <p:nvPr userDrawn="1"/>
        </p:nvSpPr>
        <p:spPr>
          <a:xfrm>
            <a:off x="-1400175" y="1276350"/>
            <a:ext cx="1276350" cy="438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2" name="矩形 11"/>
          <p:cNvSpPr/>
          <p:nvPr userDrawn="1"/>
        </p:nvSpPr>
        <p:spPr>
          <a:xfrm>
            <a:off x="-1400175" y="2552700"/>
            <a:ext cx="1276350" cy="43815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3" name="矩形 12"/>
          <p:cNvSpPr/>
          <p:nvPr userDrawn="1"/>
        </p:nvSpPr>
        <p:spPr>
          <a:xfrm>
            <a:off x="-1400175" y="3190875"/>
            <a:ext cx="1276350" cy="438150"/>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4" name="矩形 13"/>
          <p:cNvSpPr/>
          <p:nvPr userDrawn="1"/>
        </p:nvSpPr>
        <p:spPr>
          <a:xfrm>
            <a:off x="-1400175" y="638175"/>
            <a:ext cx="1276350" cy="4381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 name="矩形 1"/>
          <p:cNvSpPr/>
          <p:nvPr userDrawn="1"/>
        </p:nvSpPr>
        <p:spPr>
          <a:xfrm>
            <a:off x="0" y="0"/>
            <a:ext cx="12192000" cy="68580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제목 슬라이드">
    <p:spTree>
      <p:nvGrpSpPr>
        <p:cNvPr id="1" name=""/>
        <p:cNvGrpSpPr/>
        <p:nvPr/>
      </p:nvGrpSpPr>
      <p:grpSpPr>
        <a:xfrm>
          <a:off x="0" y="0"/>
          <a:ext cx="0" cy="0"/>
          <a:chOff x="0" y="0"/>
          <a:chExt cx="0" cy="0"/>
        </a:xfrm>
      </p:grpSpPr>
      <p:sp>
        <p:nvSpPr>
          <p:cNvPr id="25" name="그림 개체 틀 24"/>
          <p:cNvSpPr>
            <a:spLocks noGrp="1"/>
          </p:cNvSpPr>
          <p:nvPr>
            <p:ph type="pic" sz="quarter" idx="12"/>
          </p:nvPr>
        </p:nvSpPr>
        <p:spPr>
          <a:xfrm>
            <a:off x="0" y="1"/>
            <a:ext cx="12192000" cy="5370286"/>
          </a:xfrm>
          <a:custGeom>
            <a:avLst/>
            <a:gdLst>
              <a:gd name="connsiteX0" fmla="*/ 0 w 6096000"/>
              <a:gd name="connsiteY0" fmla="*/ 0 h 5347770"/>
              <a:gd name="connsiteX1" fmla="*/ 6096000 w 6096000"/>
              <a:gd name="connsiteY1" fmla="*/ 0 h 5347770"/>
              <a:gd name="connsiteX2" fmla="*/ 6096000 w 6096000"/>
              <a:gd name="connsiteY2" fmla="*/ 3516864 h 5347770"/>
              <a:gd name="connsiteX3" fmla="*/ 0 w 6096000"/>
              <a:gd name="connsiteY3" fmla="*/ 4820507 h 5347770"/>
            </a:gdLst>
            <a:ahLst/>
            <a:cxnLst>
              <a:cxn ang="0">
                <a:pos x="connsiteX0" y="connsiteY0"/>
              </a:cxn>
              <a:cxn ang="0">
                <a:pos x="connsiteX1" y="connsiteY1"/>
              </a:cxn>
              <a:cxn ang="0">
                <a:pos x="connsiteX2" y="connsiteY2"/>
              </a:cxn>
              <a:cxn ang="0">
                <a:pos x="connsiteX3" y="connsiteY3"/>
              </a:cxn>
            </a:cxnLst>
            <a:rect l="l" t="t" r="r" b="b"/>
            <a:pathLst>
              <a:path w="6096000" h="5347770">
                <a:moveTo>
                  <a:pt x="0" y="0"/>
                </a:moveTo>
                <a:lnTo>
                  <a:pt x="6096000" y="0"/>
                </a:lnTo>
                <a:lnTo>
                  <a:pt x="6096000" y="3516864"/>
                </a:lnTo>
                <a:cubicBezTo>
                  <a:pt x="3048000" y="3516864"/>
                  <a:pt x="3048000" y="6535827"/>
                  <a:pt x="0" y="4820507"/>
                </a:cubicBezTo>
                <a:close/>
              </a:path>
            </a:pathLst>
          </a:custGeom>
        </p:spPr>
        <p:txBody>
          <a:bodyPr wrap="square">
            <a:noAutofit/>
          </a:bodyPr>
          <a:lstStyle/>
          <a:p>
            <a:endParaRPr lang="ko-KR"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제목 슬라이드">
    <p:spTree>
      <p:nvGrpSpPr>
        <p:cNvPr id="1" name=""/>
        <p:cNvGrpSpPr/>
        <p:nvPr/>
      </p:nvGrpSpPr>
      <p:grpSpPr>
        <a:xfrm>
          <a:off x="0" y="0"/>
          <a:ext cx="0" cy="0"/>
          <a:chOff x="0" y="0"/>
          <a:chExt cx="0" cy="0"/>
        </a:xfrm>
      </p:grpSpPr>
      <p:sp>
        <p:nvSpPr>
          <p:cNvPr id="3" name="그림 개체 틀 2"/>
          <p:cNvSpPr>
            <a:spLocks noGrp="1"/>
          </p:cNvSpPr>
          <p:nvPr>
            <p:ph type="pic" sz="quarter" idx="10"/>
          </p:nvPr>
        </p:nvSpPr>
        <p:spPr>
          <a:xfrm>
            <a:off x="0" y="0"/>
            <a:ext cx="6223819" cy="6858000"/>
          </a:xfrm>
        </p:spPr>
        <p:txBody>
          <a:bodyPr/>
          <a:lstStyle/>
          <a:p>
            <a:endParaRPr lang="ko-KR"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제목 슬라이드">
    <p:spTree>
      <p:nvGrpSpPr>
        <p:cNvPr id="1" name=""/>
        <p:cNvGrpSpPr/>
        <p:nvPr/>
      </p:nvGrpSpPr>
      <p:grpSpPr>
        <a:xfrm>
          <a:off x="0" y="0"/>
          <a:ext cx="0" cy="0"/>
          <a:chOff x="0" y="0"/>
          <a:chExt cx="0" cy="0"/>
        </a:xfrm>
      </p:grpSpPr>
      <p:sp>
        <p:nvSpPr>
          <p:cNvPr id="6" name="그림 개체 틀 5"/>
          <p:cNvSpPr>
            <a:spLocks noGrp="1"/>
          </p:cNvSpPr>
          <p:nvPr>
            <p:ph type="pic" sz="quarter" idx="10"/>
          </p:nvPr>
        </p:nvSpPr>
        <p:spPr>
          <a:xfrm>
            <a:off x="5815780" y="504825"/>
            <a:ext cx="5810400" cy="5810250"/>
          </a:xfrm>
          <a:prstGeom prst="ellipse">
            <a:avLst/>
          </a:prstGeom>
        </p:spPr>
        <p:txBody>
          <a:bodyPr wrap="square">
            <a:noAutofit/>
          </a:bodyPr>
          <a:lstStyle/>
          <a:p>
            <a:endParaRPr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44878" y="1295400"/>
            <a:ext cx="3659553" cy="48768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5" name="Content Placeholder 2"/>
          <p:cNvSpPr>
            <a:spLocks noGrp="1"/>
          </p:cNvSpPr>
          <p:nvPr>
            <p:ph sz="half" idx="10"/>
          </p:nvPr>
        </p:nvSpPr>
        <p:spPr>
          <a:xfrm>
            <a:off x="4279899" y="1295400"/>
            <a:ext cx="3657600" cy="48768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3" name="Content Placeholder 1"/>
          <p:cNvSpPr>
            <a:spLocks noGrp="1"/>
          </p:cNvSpPr>
          <p:nvPr>
            <p:ph sz="half" idx="1"/>
          </p:nvPr>
        </p:nvSpPr>
        <p:spPr>
          <a:xfrm>
            <a:off x="187569" y="1295400"/>
            <a:ext cx="3657600" cy="48768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2" name="Title 1"/>
          <p:cNvSpPr>
            <a:spLocks noGrp="1"/>
          </p:cNvSpPr>
          <p:nvPr>
            <p:ph type="title"/>
          </p:nvPr>
        </p:nvSpPr>
        <p:spPr/>
        <p:txBody>
          <a:bodyPr/>
          <a:lstStyle/>
          <a:p>
            <a:r>
              <a:rPr lang="en-US"/>
              <a:t>Click to edit Master title style</a:t>
            </a:r>
            <a:endParaRPr lang="en-US"/>
          </a:p>
        </p:txBody>
      </p:sp>
      <p:sp>
        <p:nvSpPr>
          <p:cNvPr id="7"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제목 슬라이드">
    <p:spTree>
      <p:nvGrpSpPr>
        <p:cNvPr id="1" name=""/>
        <p:cNvGrpSpPr/>
        <p:nvPr/>
      </p:nvGrpSpPr>
      <p:grpSpPr>
        <a:xfrm>
          <a:off x="0" y="0"/>
          <a:ext cx="0" cy="0"/>
          <a:chOff x="0" y="0"/>
          <a:chExt cx="0" cy="0"/>
        </a:xfrm>
      </p:grpSpPr>
      <p:sp>
        <p:nvSpPr>
          <p:cNvPr id="3" name="그림 개체 틀 2"/>
          <p:cNvSpPr>
            <a:spLocks noGrp="1"/>
          </p:cNvSpPr>
          <p:nvPr>
            <p:ph type="pic" sz="quarter" idx="10"/>
          </p:nvPr>
        </p:nvSpPr>
        <p:spPr>
          <a:xfrm>
            <a:off x="0" y="3429000"/>
            <a:ext cx="12192000" cy="3429000"/>
          </a:xfrm>
        </p:spPr>
        <p:txBody>
          <a:bodyPr/>
          <a:lstStyle/>
          <a:p>
            <a:endParaRPr lang="ko-KR"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제목 슬라이드">
    <p:spTree>
      <p:nvGrpSpPr>
        <p:cNvPr id="1" name=""/>
        <p:cNvGrpSpPr/>
        <p:nvPr/>
      </p:nvGrpSpPr>
      <p:grpSpPr>
        <a:xfrm>
          <a:off x="0" y="0"/>
          <a:ext cx="0" cy="0"/>
          <a:chOff x="0" y="0"/>
          <a:chExt cx="0" cy="0"/>
        </a:xfrm>
      </p:grpSpPr>
      <p:sp>
        <p:nvSpPr>
          <p:cNvPr id="25" name="자유형 24"/>
          <p:cNvSpPr>
            <a:spLocks noGrp="1"/>
          </p:cNvSpPr>
          <p:nvPr>
            <p:ph type="pic" sz="quarter" idx="12"/>
          </p:nvPr>
        </p:nvSpPr>
        <p:spPr>
          <a:xfrm>
            <a:off x="927100" y="918953"/>
            <a:ext cx="7086600" cy="4995462"/>
          </a:xfrm>
          <a:prstGeom prst="roundRect">
            <a:avLst>
              <a:gd name="adj" fmla="val 1149"/>
            </a:avLst>
          </a:prstGeom>
        </p:spPr>
        <p:txBody>
          <a:bodyPr wrap="square">
            <a:noAutofit/>
          </a:bodyPr>
          <a:lstStyle/>
          <a:p>
            <a:endParaRPr lang="ko-KR"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제목 슬라이드">
    <p:spTree>
      <p:nvGrpSpPr>
        <p:cNvPr id="1" name=""/>
        <p:cNvGrpSpPr/>
        <p:nvPr/>
      </p:nvGrpSpPr>
      <p:grpSpPr>
        <a:xfrm>
          <a:off x="0" y="0"/>
          <a:ext cx="0" cy="0"/>
          <a:chOff x="0" y="0"/>
          <a:chExt cx="0" cy="0"/>
        </a:xfrm>
      </p:grpSpPr>
      <p:sp>
        <p:nvSpPr>
          <p:cNvPr id="25" name="자유형 24"/>
          <p:cNvSpPr>
            <a:spLocks noGrp="1"/>
          </p:cNvSpPr>
          <p:nvPr>
            <p:ph type="pic" sz="quarter" idx="12"/>
          </p:nvPr>
        </p:nvSpPr>
        <p:spPr>
          <a:xfrm>
            <a:off x="4221804" y="0"/>
            <a:ext cx="7970196" cy="6858000"/>
          </a:xfrm>
          <a:prstGeom prst="roundRect">
            <a:avLst>
              <a:gd name="adj" fmla="val 0"/>
            </a:avLst>
          </a:prstGeom>
        </p:spPr>
        <p:txBody>
          <a:bodyPr wrap="square">
            <a:noAutofit/>
          </a:bodyPr>
          <a:lstStyle/>
          <a:p>
            <a:endParaRPr lang="ko-KR"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제목 슬라이드">
    <p:spTree>
      <p:nvGrpSpPr>
        <p:cNvPr id="1" name=""/>
        <p:cNvGrpSpPr/>
        <p:nvPr/>
      </p:nvGrpSpPr>
      <p:grpSpPr>
        <a:xfrm>
          <a:off x="0" y="0"/>
          <a:ext cx="0" cy="0"/>
          <a:chOff x="0" y="0"/>
          <a:chExt cx="0" cy="0"/>
        </a:xfrm>
      </p:grpSpPr>
      <p:sp>
        <p:nvSpPr>
          <p:cNvPr id="25" name="자유형 24"/>
          <p:cNvSpPr>
            <a:spLocks noGrp="1"/>
          </p:cNvSpPr>
          <p:nvPr>
            <p:ph type="pic" sz="quarter" idx="12"/>
          </p:nvPr>
        </p:nvSpPr>
        <p:spPr>
          <a:xfrm>
            <a:off x="3813243" y="0"/>
            <a:ext cx="8378757" cy="3429000"/>
          </a:xfrm>
          <a:prstGeom prst="roundRect">
            <a:avLst>
              <a:gd name="adj" fmla="val 0"/>
            </a:avLst>
          </a:prstGeom>
        </p:spPr>
        <p:txBody>
          <a:bodyPr wrap="square">
            <a:noAutofit/>
          </a:bodyPr>
          <a:lstStyle/>
          <a:p>
            <a:endParaRPr lang="ko-KR"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제목 슬라이드">
    <p:spTree>
      <p:nvGrpSpPr>
        <p:cNvPr id="1" name=""/>
        <p:cNvGrpSpPr/>
        <p:nvPr/>
      </p:nvGrpSpPr>
      <p:grpSpPr>
        <a:xfrm>
          <a:off x="0" y="0"/>
          <a:ext cx="0" cy="0"/>
          <a:chOff x="0" y="0"/>
          <a:chExt cx="0" cy="0"/>
        </a:xfrm>
      </p:grpSpPr>
      <p:sp>
        <p:nvSpPr>
          <p:cNvPr id="11" name="그림 개체 틀 5"/>
          <p:cNvSpPr>
            <a:spLocks noGrp="1"/>
          </p:cNvSpPr>
          <p:nvPr>
            <p:ph type="pic" sz="quarter" idx="10"/>
          </p:nvPr>
        </p:nvSpPr>
        <p:spPr>
          <a:xfrm>
            <a:off x="1091380" y="1206147"/>
            <a:ext cx="4445820" cy="4445705"/>
          </a:xfrm>
          <a:prstGeom prst="ellipse">
            <a:avLst/>
          </a:prstGeom>
        </p:spPr>
        <p:txBody>
          <a:bodyPr wrap="square">
            <a:noAutofit/>
          </a:bodyPr>
          <a:lstStyle/>
          <a:p>
            <a:endParaRPr lang="ko-KR"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제목 슬라이드">
    <p:spTree>
      <p:nvGrpSpPr>
        <p:cNvPr id="1" name=""/>
        <p:cNvGrpSpPr/>
        <p:nvPr/>
      </p:nvGrpSpPr>
      <p:grpSpPr>
        <a:xfrm>
          <a:off x="0" y="0"/>
          <a:ext cx="0" cy="0"/>
          <a:chOff x="0" y="0"/>
          <a:chExt cx="0" cy="0"/>
        </a:xfrm>
      </p:grpSpPr>
      <p:sp>
        <p:nvSpPr>
          <p:cNvPr id="4" name="그림 개체 틀 3"/>
          <p:cNvSpPr>
            <a:spLocks noGrp="1"/>
          </p:cNvSpPr>
          <p:nvPr>
            <p:ph type="pic" sz="quarter" idx="12"/>
          </p:nvPr>
        </p:nvSpPr>
        <p:spPr>
          <a:xfrm>
            <a:off x="6996880" y="774348"/>
            <a:ext cx="5195120" cy="5321653"/>
          </a:xfrm>
          <a:custGeom>
            <a:avLst/>
            <a:gdLst>
              <a:gd name="connsiteX0" fmla="*/ 370068 w 5195120"/>
              <a:gd name="connsiteY0" fmla="*/ 0 h 5321653"/>
              <a:gd name="connsiteX1" fmla="*/ 5195120 w 5195120"/>
              <a:gd name="connsiteY1" fmla="*/ 0 h 5321653"/>
              <a:gd name="connsiteX2" fmla="*/ 5195120 w 5195120"/>
              <a:gd name="connsiteY2" fmla="*/ 5321653 h 5321653"/>
              <a:gd name="connsiteX3" fmla="*/ 370068 w 5195120"/>
              <a:gd name="connsiteY3" fmla="*/ 5321653 h 5321653"/>
              <a:gd name="connsiteX4" fmla="*/ 0 w 5195120"/>
              <a:gd name="connsiteY4" fmla="*/ 4951585 h 5321653"/>
              <a:gd name="connsiteX5" fmla="*/ 0 w 5195120"/>
              <a:gd name="connsiteY5" fmla="*/ 370068 h 5321653"/>
              <a:gd name="connsiteX6" fmla="*/ 370068 w 5195120"/>
              <a:gd name="connsiteY6" fmla="*/ 0 h 532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5120" h="5321653">
                <a:moveTo>
                  <a:pt x="370068" y="0"/>
                </a:moveTo>
                <a:lnTo>
                  <a:pt x="5195120" y="0"/>
                </a:lnTo>
                <a:lnTo>
                  <a:pt x="5195120" y="5321653"/>
                </a:lnTo>
                <a:lnTo>
                  <a:pt x="370068" y="5321653"/>
                </a:lnTo>
                <a:cubicBezTo>
                  <a:pt x="165685" y="5321653"/>
                  <a:pt x="0" y="5155968"/>
                  <a:pt x="0" y="4951585"/>
                </a:cubicBezTo>
                <a:lnTo>
                  <a:pt x="0" y="370068"/>
                </a:lnTo>
                <a:cubicBezTo>
                  <a:pt x="0" y="165685"/>
                  <a:pt x="165685" y="0"/>
                  <a:pt x="370068" y="0"/>
                </a:cubicBezTo>
                <a:close/>
              </a:path>
            </a:pathLst>
          </a:custGeom>
        </p:spPr>
        <p:txBody>
          <a:bodyPr wrap="square">
            <a:noAutofit/>
          </a:bodyPr>
          <a:lstStyle/>
          <a:p>
            <a:endParaRPr lang="ko-KR"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4_제목 슬라이드">
    <p:spTree>
      <p:nvGrpSpPr>
        <p:cNvPr id="1" name=""/>
        <p:cNvGrpSpPr/>
        <p:nvPr/>
      </p:nvGrpSpPr>
      <p:grpSpPr>
        <a:xfrm>
          <a:off x="0" y="0"/>
          <a:ext cx="0" cy="0"/>
          <a:chOff x="0" y="0"/>
          <a:chExt cx="0" cy="0"/>
        </a:xfrm>
      </p:grpSpPr>
      <p:sp>
        <p:nvSpPr>
          <p:cNvPr id="25" name="자유형 24"/>
          <p:cNvSpPr>
            <a:spLocks noGrp="1"/>
          </p:cNvSpPr>
          <p:nvPr>
            <p:ph type="pic" sz="quarter" idx="12"/>
          </p:nvPr>
        </p:nvSpPr>
        <p:spPr>
          <a:xfrm>
            <a:off x="0" y="0"/>
            <a:ext cx="4762500" cy="6858000"/>
          </a:xfrm>
          <a:prstGeom prst="roundRect">
            <a:avLst>
              <a:gd name="adj" fmla="val 1149"/>
            </a:avLst>
          </a:prstGeom>
        </p:spPr>
        <p:txBody>
          <a:bodyPr wrap="square">
            <a:noAutofit/>
          </a:bodyPr>
          <a:lstStyle/>
          <a:p>
            <a:endParaRPr lang="ko-KR"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5_제목 슬라이드">
    <p:spTree>
      <p:nvGrpSpPr>
        <p:cNvPr id="1" name=""/>
        <p:cNvGrpSpPr/>
        <p:nvPr/>
      </p:nvGrpSpPr>
      <p:grpSpPr>
        <a:xfrm>
          <a:off x="0" y="0"/>
          <a:ext cx="0" cy="0"/>
          <a:chOff x="0" y="0"/>
          <a:chExt cx="0" cy="0"/>
        </a:xfrm>
      </p:grpSpPr>
      <p:sp>
        <p:nvSpPr>
          <p:cNvPr id="4" name="그림 개체 틀 3"/>
          <p:cNvSpPr>
            <a:spLocks noGrp="1"/>
          </p:cNvSpPr>
          <p:nvPr>
            <p:ph type="pic" sz="quarter" idx="13"/>
          </p:nvPr>
        </p:nvSpPr>
        <p:spPr>
          <a:xfrm>
            <a:off x="6498076" y="0"/>
            <a:ext cx="5693924" cy="6858000"/>
          </a:xfrm>
          <a:custGeom>
            <a:avLst/>
            <a:gdLst>
              <a:gd name="connsiteX0" fmla="*/ 561394 w 5693924"/>
              <a:gd name="connsiteY0" fmla="*/ 0 h 6858000"/>
              <a:gd name="connsiteX1" fmla="*/ 5615126 w 5693924"/>
              <a:gd name="connsiteY1" fmla="*/ 0 h 6858000"/>
              <a:gd name="connsiteX2" fmla="*/ 5693924 w 5693924"/>
              <a:gd name="connsiteY2" fmla="*/ 78798 h 6858000"/>
              <a:gd name="connsiteX3" fmla="*/ 5693924 w 5693924"/>
              <a:gd name="connsiteY3" fmla="*/ 6779202 h 6858000"/>
              <a:gd name="connsiteX4" fmla="*/ 5645798 w 5693924"/>
              <a:gd name="connsiteY4" fmla="*/ 6851808 h 6858000"/>
              <a:gd name="connsiteX5" fmla="*/ 5615128 w 5693924"/>
              <a:gd name="connsiteY5" fmla="*/ 6858000 h 6858000"/>
              <a:gd name="connsiteX6" fmla="*/ 1949419 w 5693924"/>
              <a:gd name="connsiteY6" fmla="*/ 6858000 h 6858000"/>
              <a:gd name="connsiteX7" fmla="*/ 404689 w 5693924"/>
              <a:gd name="connsiteY7" fmla="*/ 3116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3924" h="6858000">
                <a:moveTo>
                  <a:pt x="561394" y="0"/>
                </a:moveTo>
                <a:lnTo>
                  <a:pt x="5615126" y="0"/>
                </a:lnTo>
                <a:cubicBezTo>
                  <a:pt x="5658645" y="0"/>
                  <a:pt x="5693924" y="35279"/>
                  <a:pt x="5693924" y="78798"/>
                </a:cubicBezTo>
                <a:lnTo>
                  <a:pt x="5693924" y="6779202"/>
                </a:lnTo>
                <a:cubicBezTo>
                  <a:pt x="5693924" y="6811841"/>
                  <a:pt x="5674080" y="6839846"/>
                  <a:pt x="5645798" y="6851808"/>
                </a:cubicBezTo>
                <a:lnTo>
                  <a:pt x="5615128" y="6858000"/>
                </a:lnTo>
                <a:lnTo>
                  <a:pt x="1949419" y="6858000"/>
                </a:lnTo>
                <a:cubicBezTo>
                  <a:pt x="1949419" y="3536156"/>
                  <a:pt x="-1067197" y="3432348"/>
                  <a:pt x="404689" y="311632"/>
                </a:cubicBezTo>
                <a:close/>
              </a:path>
            </a:pathLst>
          </a:custGeom>
        </p:spPr>
        <p:txBody>
          <a:bodyPr wrap="square">
            <a:noAutofit/>
          </a:bodyPr>
          <a:lstStyle/>
          <a:p>
            <a:endParaRPr lang="ko-KR"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7_제목 슬라이드">
    <p:spTree>
      <p:nvGrpSpPr>
        <p:cNvPr id="1" name=""/>
        <p:cNvGrpSpPr/>
        <p:nvPr/>
      </p:nvGrpSpPr>
      <p:grpSpPr>
        <a:xfrm>
          <a:off x="0" y="0"/>
          <a:ext cx="0" cy="0"/>
          <a:chOff x="0" y="0"/>
          <a:chExt cx="0" cy="0"/>
        </a:xfrm>
      </p:grpSpPr>
      <p:sp>
        <p:nvSpPr>
          <p:cNvPr id="3" name="자유형 24"/>
          <p:cNvSpPr>
            <a:spLocks noGrp="1"/>
          </p:cNvSpPr>
          <p:nvPr>
            <p:ph type="pic" sz="quarter" idx="12"/>
          </p:nvPr>
        </p:nvSpPr>
        <p:spPr>
          <a:xfrm>
            <a:off x="0" y="0"/>
            <a:ext cx="5025957" cy="3429000"/>
          </a:xfrm>
          <a:prstGeom prst="roundRect">
            <a:avLst>
              <a:gd name="adj" fmla="val 0"/>
            </a:avLst>
          </a:prstGeom>
        </p:spPr>
        <p:txBody>
          <a:bodyPr wrap="square">
            <a:noAutofit/>
          </a:bodyPr>
          <a:lstStyle/>
          <a:p>
            <a:endParaRPr lang="ko-KR" altLang="en-US"/>
          </a:p>
        </p:txBody>
      </p:sp>
      <p:sp>
        <p:nvSpPr>
          <p:cNvPr id="6" name="자유형 24"/>
          <p:cNvSpPr>
            <a:spLocks noGrp="1"/>
          </p:cNvSpPr>
          <p:nvPr>
            <p:ph type="pic" sz="quarter" idx="13"/>
          </p:nvPr>
        </p:nvSpPr>
        <p:spPr>
          <a:xfrm>
            <a:off x="5025958" y="3429000"/>
            <a:ext cx="3597342" cy="3429000"/>
          </a:xfrm>
          <a:prstGeom prst="roundRect">
            <a:avLst>
              <a:gd name="adj" fmla="val 0"/>
            </a:avLst>
          </a:prstGeom>
        </p:spPr>
        <p:txBody>
          <a:bodyPr wrap="square">
            <a:noAutofit/>
          </a:bodyPr>
          <a:lstStyle/>
          <a:p>
            <a:endParaRPr lang="ko-KR"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8_제목 슬라이드">
    <p:spTree>
      <p:nvGrpSpPr>
        <p:cNvPr id="1" name=""/>
        <p:cNvGrpSpPr/>
        <p:nvPr/>
      </p:nvGrpSpPr>
      <p:grpSpPr>
        <a:xfrm>
          <a:off x="0" y="0"/>
          <a:ext cx="0" cy="0"/>
          <a:chOff x="0" y="0"/>
          <a:chExt cx="0" cy="0"/>
        </a:xfrm>
      </p:grpSpPr>
      <p:sp>
        <p:nvSpPr>
          <p:cNvPr id="3" name="자유형 24"/>
          <p:cNvSpPr>
            <a:spLocks noGrp="1"/>
          </p:cNvSpPr>
          <p:nvPr>
            <p:ph type="pic" sz="quarter" idx="12"/>
          </p:nvPr>
        </p:nvSpPr>
        <p:spPr>
          <a:xfrm>
            <a:off x="3968885" y="0"/>
            <a:ext cx="4254230" cy="6858000"/>
          </a:xfrm>
          <a:prstGeom prst="roundRect">
            <a:avLst>
              <a:gd name="adj" fmla="val 0"/>
            </a:avLst>
          </a:prstGeom>
        </p:spPr>
        <p:txBody>
          <a:bodyPr wrap="square">
            <a:noAutofit/>
          </a:bodyPr>
          <a:lstStyle/>
          <a:p>
            <a:endParaRPr lang="ko-K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Quad Page">
    <p:spTree>
      <p:nvGrpSpPr>
        <p:cNvPr id="1" name=""/>
        <p:cNvGrpSpPr/>
        <p:nvPr/>
      </p:nvGrpSpPr>
      <p:grpSpPr>
        <a:xfrm>
          <a:off x="0" y="0"/>
          <a:ext cx="0" cy="0"/>
          <a:chOff x="0" y="0"/>
          <a:chExt cx="0" cy="0"/>
        </a:xfrm>
      </p:grpSpPr>
      <p:sp>
        <p:nvSpPr>
          <p:cNvPr id="6" name="Content Placeholder 4"/>
          <p:cNvSpPr>
            <a:spLocks noGrp="1"/>
          </p:cNvSpPr>
          <p:nvPr>
            <p:ph sz="half" idx="11"/>
          </p:nvPr>
        </p:nvSpPr>
        <p:spPr>
          <a:xfrm>
            <a:off x="6283569" y="38862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5" name="Content Placeholder 3"/>
          <p:cNvSpPr>
            <a:spLocks noGrp="1"/>
          </p:cNvSpPr>
          <p:nvPr>
            <p:ph sz="half" idx="10"/>
          </p:nvPr>
        </p:nvSpPr>
        <p:spPr>
          <a:xfrm>
            <a:off x="187569" y="38862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4" name="Content Placeholder 2"/>
          <p:cNvSpPr>
            <a:spLocks noGrp="1"/>
          </p:cNvSpPr>
          <p:nvPr>
            <p:ph sz="half" idx="2"/>
          </p:nvPr>
        </p:nvSpPr>
        <p:spPr>
          <a:xfrm>
            <a:off x="6283569" y="12954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3" name="Content Placeholder 1"/>
          <p:cNvSpPr>
            <a:spLocks noGrp="1"/>
          </p:cNvSpPr>
          <p:nvPr>
            <p:ph sz="half" idx="1"/>
          </p:nvPr>
        </p:nvSpPr>
        <p:spPr>
          <a:xfrm>
            <a:off x="187569" y="1295400"/>
            <a:ext cx="5720862" cy="22860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rgbClr val="53565A"/>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rgbClr val="53565A"/>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rgbClr val="53565A"/>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2" name="Title 1"/>
          <p:cNvSpPr>
            <a:spLocks noGrp="1"/>
          </p:cNvSpPr>
          <p:nvPr>
            <p:ph type="title"/>
          </p:nvPr>
        </p:nvSpPr>
        <p:spPr/>
        <p:txBody>
          <a:bodyPr/>
          <a:lstStyle/>
          <a:p>
            <a:r>
              <a:rPr lang="en-US"/>
              <a:t>Click to edit Master title style</a:t>
            </a:r>
            <a:endParaRPr lang="en-US"/>
          </a:p>
        </p:txBody>
      </p:sp>
      <p:sp>
        <p:nvSpPr>
          <p:cNvPr id="7"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제목 슬라이드">
    <p:spTree>
      <p:nvGrpSpPr>
        <p:cNvPr id="1" name=""/>
        <p:cNvGrpSpPr/>
        <p:nvPr/>
      </p:nvGrpSpPr>
      <p:grpSpPr>
        <a:xfrm>
          <a:off x="0" y="0"/>
          <a:ext cx="0" cy="0"/>
          <a:chOff x="0" y="0"/>
          <a:chExt cx="0" cy="0"/>
        </a:xfrm>
      </p:grpSpPr>
      <p:sp>
        <p:nvSpPr>
          <p:cNvPr id="7" name="그림 개체 틀 6"/>
          <p:cNvSpPr>
            <a:spLocks noGrp="1"/>
          </p:cNvSpPr>
          <p:nvPr>
            <p:ph type="pic" sz="quarter" idx="10"/>
          </p:nvPr>
        </p:nvSpPr>
        <p:spPr>
          <a:xfrm>
            <a:off x="0" y="0"/>
            <a:ext cx="3175000" cy="6870700"/>
          </a:xfrm>
          <a:custGeom>
            <a:avLst/>
            <a:gdLst>
              <a:gd name="connsiteX0" fmla="*/ 0 w 3175000"/>
              <a:gd name="connsiteY0" fmla="*/ 0 h 6858000"/>
              <a:gd name="connsiteX1" fmla="*/ 2463530 w 3175000"/>
              <a:gd name="connsiteY1" fmla="*/ 0 h 6858000"/>
              <a:gd name="connsiteX2" fmla="*/ 2502800 w 3175000"/>
              <a:gd name="connsiteY2" fmla="*/ 86861 h 6858000"/>
              <a:gd name="connsiteX3" fmla="*/ 3175000 w 3175000"/>
              <a:gd name="connsiteY3" fmla="*/ 3416300 h 6858000"/>
              <a:gd name="connsiteX4" fmla="*/ 2502800 w 3175000"/>
              <a:gd name="connsiteY4" fmla="*/ 6745739 h 6858000"/>
              <a:gd name="connsiteX5" fmla="*/ 2452047 w 3175000"/>
              <a:gd name="connsiteY5" fmla="*/ 6858000 h 6858000"/>
              <a:gd name="connsiteX6" fmla="*/ 0 w 3175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000" h="6858000">
                <a:moveTo>
                  <a:pt x="0" y="0"/>
                </a:moveTo>
                <a:lnTo>
                  <a:pt x="2463530" y="0"/>
                </a:lnTo>
                <a:lnTo>
                  <a:pt x="2502800" y="86861"/>
                </a:lnTo>
                <a:cubicBezTo>
                  <a:pt x="2935646" y="1110197"/>
                  <a:pt x="3175000" y="2235298"/>
                  <a:pt x="3175000" y="3416300"/>
                </a:cubicBezTo>
                <a:cubicBezTo>
                  <a:pt x="3175000" y="4597303"/>
                  <a:pt x="2935646" y="5722403"/>
                  <a:pt x="2502800" y="6745739"/>
                </a:cubicBezTo>
                <a:lnTo>
                  <a:pt x="2452047" y="6858000"/>
                </a:lnTo>
                <a:lnTo>
                  <a:pt x="0" y="6858000"/>
                </a:lnTo>
                <a:close/>
              </a:path>
            </a:pathLst>
          </a:custGeom>
        </p:spPr>
        <p:txBody>
          <a:bodyPr wrap="square">
            <a:noAutofit/>
          </a:bodyPr>
          <a:lstStyle/>
          <a:p>
            <a:endParaRPr lang="ko-KR"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9_제목 슬라이드">
    <p:spTree>
      <p:nvGrpSpPr>
        <p:cNvPr id="1" name=""/>
        <p:cNvGrpSpPr/>
        <p:nvPr/>
      </p:nvGrpSpPr>
      <p:grpSpPr>
        <a:xfrm>
          <a:off x="0" y="0"/>
          <a:ext cx="0" cy="0"/>
          <a:chOff x="0" y="0"/>
          <a:chExt cx="0" cy="0"/>
        </a:xfrm>
      </p:grpSpPr>
      <p:sp>
        <p:nvSpPr>
          <p:cNvPr id="3" name="자유형 24"/>
          <p:cNvSpPr>
            <a:spLocks noGrp="1"/>
          </p:cNvSpPr>
          <p:nvPr>
            <p:ph type="pic" sz="quarter" idx="12"/>
          </p:nvPr>
        </p:nvSpPr>
        <p:spPr>
          <a:xfrm>
            <a:off x="1292292" y="1206500"/>
            <a:ext cx="9607416" cy="4445000"/>
          </a:xfrm>
          <a:prstGeom prst="roundRect">
            <a:avLst>
              <a:gd name="adj" fmla="val 2907"/>
            </a:avLst>
          </a:prstGeom>
        </p:spPr>
        <p:txBody>
          <a:bodyPr wrap="square">
            <a:noAutofit/>
          </a:bodyPr>
          <a:lstStyle/>
          <a:p>
            <a:endParaRPr lang="ko-KR"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0_제목 슬라이드">
    <p:spTree>
      <p:nvGrpSpPr>
        <p:cNvPr id="1" name=""/>
        <p:cNvGrpSpPr/>
        <p:nvPr/>
      </p:nvGrpSpPr>
      <p:grpSpPr>
        <a:xfrm>
          <a:off x="0" y="0"/>
          <a:ext cx="0" cy="0"/>
          <a:chOff x="0" y="0"/>
          <a:chExt cx="0" cy="0"/>
        </a:xfrm>
      </p:grpSpPr>
      <p:sp>
        <p:nvSpPr>
          <p:cNvPr id="3" name="자유형 24"/>
          <p:cNvSpPr>
            <a:spLocks noGrp="1"/>
          </p:cNvSpPr>
          <p:nvPr>
            <p:ph type="pic" sz="quarter" idx="12"/>
          </p:nvPr>
        </p:nvSpPr>
        <p:spPr>
          <a:xfrm>
            <a:off x="5613400" y="860425"/>
            <a:ext cx="5692708" cy="5137150"/>
          </a:xfrm>
          <a:prstGeom prst="roundRect">
            <a:avLst>
              <a:gd name="adj" fmla="val 0"/>
            </a:avLst>
          </a:prstGeom>
        </p:spPr>
        <p:txBody>
          <a:bodyPr wrap="square">
            <a:noAutofit/>
          </a:bodyPr>
          <a:lstStyle/>
          <a:p>
            <a:endParaRPr lang="ko-KR"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_제목 슬라이드">
    <p:spTree>
      <p:nvGrpSpPr>
        <p:cNvPr id="1" name=""/>
        <p:cNvGrpSpPr/>
        <p:nvPr/>
      </p:nvGrpSpPr>
      <p:grpSpPr>
        <a:xfrm>
          <a:off x="0" y="0"/>
          <a:ext cx="0" cy="0"/>
          <a:chOff x="0" y="0"/>
          <a:chExt cx="0" cy="0"/>
        </a:xfrm>
      </p:grpSpPr>
      <p:sp>
        <p:nvSpPr>
          <p:cNvPr id="5" name="그림 개체 틀 4"/>
          <p:cNvSpPr>
            <a:spLocks noGrp="1"/>
          </p:cNvSpPr>
          <p:nvPr>
            <p:ph type="pic" sz="quarter" idx="13"/>
          </p:nvPr>
        </p:nvSpPr>
        <p:spPr>
          <a:xfrm>
            <a:off x="846846" y="817123"/>
            <a:ext cx="5692708" cy="6040877"/>
          </a:xfrm>
          <a:custGeom>
            <a:avLst/>
            <a:gdLst>
              <a:gd name="connsiteX0" fmla="*/ 2846354 w 5692708"/>
              <a:gd name="connsiteY0" fmla="*/ 0 h 6517531"/>
              <a:gd name="connsiteX1" fmla="*/ 5692708 w 5692708"/>
              <a:gd name="connsiteY1" fmla="*/ 2846354 h 6517531"/>
              <a:gd name="connsiteX2" fmla="*/ 5692708 w 5692708"/>
              <a:gd name="connsiteY2" fmla="*/ 6317102 h 6517531"/>
              <a:gd name="connsiteX3" fmla="*/ 5682587 w 5692708"/>
              <a:gd name="connsiteY3" fmla="*/ 6517531 h 6517531"/>
              <a:gd name="connsiteX4" fmla="*/ 10121 w 5692708"/>
              <a:gd name="connsiteY4" fmla="*/ 6517531 h 6517531"/>
              <a:gd name="connsiteX5" fmla="*/ 0 w 5692708"/>
              <a:gd name="connsiteY5" fmla="*/ 6317102 h 6517531"/>
              <a:gd name="connsiteX6" fmla="*/ 0 w 5692708"/>
              <a:gd name="connsiteY6" fmla="*/ 2846354 h 6517531"/>
              <a:gd name="connsiteX7" fmla="*/ 2846354 w 5692708"/>
              <a:gd name="connsiteY7" fmla="*/ 0 h 651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2708" h="6517531">
                <a:moveTo>
                  <a:pt x="2846354" y="0"/>
                </a:moveTo>
                <a:cubicBezTo>
                  <a:pt x="4418352" y="0"/>
                  <a:pt x="5692708" y="1274356"/>
                  <a:pt x="5692708" y="2846354"/>
                </a:cubicBezTo>
                <a:lnTo>
                  <a:pt x="5692708" y="6317102"/>
                </a:lnTo>
                <a:lnTo>
                  <a:pt x="5682587" y="6517531"/>
                </a:lnTo>
                <a:lnTo>
                  <a:pt x="10121" y="6517531"/>
                </a:lnTo>
                <a:lnTo>
                  <a:pt x="0" y="6317102"/>
                </a:lnTo>
                <a:lnTo>
                  <a:pt x="0" y="2846354"/>
                </a:lnTo>
                <a:cubicBezTo>
                  <a:pt x="0" y="1274356"/>
                  <a:pt x="1274356" y="0"/>
                  <a:pt x="2846354" y="0"/>
                </a:cubicBezTo>
                <a:close/>
              </a:path>
            </a:pathLst>
          </a:custGeom>
        </p:spPr>
        <p:txBody>
          <a:bodyPr wrap="square">
            <a:noAutofit/>
          </a:bodyPr>
          <a:lstStyle/>
          <a:p>
            <a:endParaRPr lang="ko-KR"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제목 슬라이드">
    <p:spTree>
      <p:nvGrpSpPr>
        <p:cNvPr id="1" name=""/>
        <p:cNvGrpSpPr/>
        <p:nvPr/>
      </p:nvGrpSpPr>
      <p:grpSpPr>
        <a:xfrm>
          <a:off x="0" y="0"/>
          <a:ext cx="0" cy="0"/>
          <a:chOff x="0" y="0"/>
          <a:chExt cx="0" cy="0"/>
        </a:xfrm>
      </p:grpSpPr>
      <p:sp>
        <p:nvSpPr>
          <p:cNvPr id="4" name="그림 개체 틀 3"/>
          <p:cNvSpPr>
            <a:spLocks noGrp="1"/>
          </p:cNvSpPr>
          <p:nvPr>
            <p:ph type="pic" sz="quarter" idx="12"/>
          </p:nvPr>
        </p:nvSpPr>
        <p:spPr>
          <a:xfrm>
            <a:off x="7239260" y="491205"/>
            <a:ext cx="4952740" cy="5875590"/>
          </a:xfrm>
          <a:custGeom>
            <a:avLst/>
            <a:gdLst>
              <a:gd name="connsiteX0" fmla="*/ 2937871 w 4952740"/>
              <a:gd name="connsiteY0" fmla="*/ 0 h 5875590"/>
              <a:gd name="connsiteX1" fmla="*/ 4806630 w 4952740"/>
              <a:gd name="connsiteY1" fmla="*/ 670850 h 5875590"/>
              <a:gd name="connsiteX2" fmla="*/ 4952740 w 4952740"/>
              <a:gd name="connsiteY2" fmla="*/ 803641 h 5875590"/>
              <a:gd name="connsiteX3" fmla="*/ 4952740 w 4952740"/>
              <a:gd name="connsiteY3" fmla="*/ 5071950 h 5875590"/>
              <a:gd name="connsiteX4" fmla="*/ 4806630 w 4952740"/>
              <a:gd name="connsiteY4" fmla="*/ 5204741 h 5875590"/>
              <a:gd name="connsiteX5" fmla="*/ 2937871 w 4952740"/>
              <a:gd name="connsiteY5" fmla="*/ 5875590 h 5875590"/>
              <a:gd name="connsiteX6" fmla="*/ 0 w 4952740"/>
              <a:gd name="connsiteY6" fmla="*/ 2937795 h 5875590"/>
              <a:gd name="connsiteX7" fmla="*/ 2937871 w 4952740"/>
              <a:gd name="connsiteY7" fmla="*/ 0 h 587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2740" h="5875590">
                <a:moveTo>
                  <a:pt x="2937871" y="0"/>
                </a:moveTo>
                <a:cubicBezTo>
                  <a:pt x="3647733" y="0"/>
                  <a:pt x="4298792" y="251756"/>
                  <a:pt x="4806630" y="670850"/>
                </a:cubicBezTo>
                <a:lnTo>
                  <a:pt x="4952740" y="803641"/>
                </a:lnTo>
                <a:lnTo>
                  <a:pt x="4952740" y="5071950"/>
                </a:lnTo>
                <a:lnTo>
                  <a:pt x="4806630" y="5204741"/>
                </a:lnTo>
                <a:cubicBezTo>
                  <a:pt x="4298792" y="5623834"/>
                  <a:pt x="3647733" y="5875590"/>
                  <a:pt x="2937871" y="5875590"/>
                </a:cubicBezTo>
                <a:cubicBezTo>
                  <a:pt x="1315330" y="5875590"/>
                  <a:pt x="0" y="4560294"/>
                  <a:pt x="0" y="2937795"/>
                </a:cubicBezTo>
                <a:cubicBezTo>
                  <a:pt x="0" y="1315296"/>
                  <a:pt x="1315330" y="0"/>
                  <a:pt x="2937871" y="0"/>
                </a:cubicBezTo>
                <a:close/>
              </a:path>
            </a:pathLst>
          </a:custGeom>
        </p:spPr>
        <p:txBody>
          <a:bodyPr wrap="square">
            <a:noAutofit/>
          </a:bodyPr>
          <a:lstStyle/>
          <a:p>
            <a:endParaRPr lang="ko-KR"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3_제목 슬라이드">
    <p:spTree>
      <p:nvGrpSpPr>
        <p:cNvPr id="1" name=""/>
        <p:cNvGrpSpPr/>
        <p:nvPr/>
      </p:nvGrpSpPr>
      <p:grpSpPr>
        <a:xfrm>
          <a:off x="0" y="0"/>
          <a:ext cx="0" cy="0"/>
          <a:chOff x="0" y="0"/>
          <a:chExt cx="0" cy="0"/>
        </a:xfrm>
      </p:grpSpPr>
      <p:sp>
        <p:nvSpPr>
          <p:cNvPr id="11" name="그림 개체 틀 5"/>
          <p:cNvSpPr>
            <a:spLocks noGrp="1"/>
          </p:cNvSpPr>
          <p:nvPr>
            <p:ph type="pic" sz="quarter" idx="10"/>
          </p:nvPr>
        </p:nvSpPr>
        <p:spPr>
          <a:xfrm>
            <a:off x="1791771" y="1193578"/>
            <a:ext cx="2235480" cy="2235422"/>
          </a:xfrm>
          <a:prstGeom prst="ellipse">
            <a:avLst/>
          </a:prstGeom>
        </p:spPr>
        <p:txBody>
          <a:bodyPr wrap="square">
            <a:noAutofit/>
          </a:bodyPr>
          <a:lstStyle/>
          <a:p>
            <a:endParaRPr lang="ko-KR" altLang="en-US"/>
          </a:p>
        </p:txBody>
      </p:sp>
      <p:sp>
        <p:nvSpPr>
          <p:cNvPr id="3" name="그림 개체 틀 5"/>
          <p:cNvSpPr>
            <a:spLocks noGrp="1"/>
          </p:cNvSpPr>
          <p:nvPr>
            <p:ph type="pic" sz="quarter" idx="11"/>
          </p:nvPr>
        </p:nvSpPr>
        <p:spPr>
          <a:xfrm>
            <a:off x="8164751" y="3429000"/>
            <a:ext cx="2235480" cy="2235422"/>
          </a:xfrm>
          <a:prstGeom prst="ellipse">
            <a:avLst/>
          </a:prstGeom>
        </p:spPr>
        <p:txBody>
          <a:bodyPr wrap="square">
            <a:noAutofit/>
          </a:bodyPr>
          <a:lstStyle/>
          <a:p>
            <a:endParaRPr lang="ko-KR"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4_제목 슬라이드">
    <p:spTree>
      <p:nvGrpSpPr>
        <p:cNvPr id="1" name=""/>
        <p:cNvGrpSpPr/>
        <p:nvPr/>
      </p:nvGrpSpPr>
      <p:grpSpPr>
        <a:xfrm>
          <a:off x="0" y="0"/>
          <a:ext cx="0" cy="0"/>
          <a:chOff x="0" y="0"/>
          <a:chExt cx="0" cy="0"/>
        </a:xfrm>
      </p:grpSpPr>
      <p:sp>
        <p:nvSpPr>
          <p:cNvPr id="8" name="그림 개체 틀 7"/>
          <p:cNvSpPr>
            <a:spLocks noGrp="1"/>
          </p:cNvSpPr>
          <p:nvPr>
            <p:ph type="pic" sz="quarter" idx="13"/>
          </p:nvPr>
        </p:nvSpPr>
        <p:spPr>
          <a:xfrm>
            <a:off x="1" y="2743200"/>
            <a:ext cx="12191999" cy="4114800"/>
          </a:xfrm>
          <a:custGeom>
            <a:avLst/>
            <a:gdLst>
              <a:gd name="connsiteX0" fmla="*/ 8938989 w 12191999"/>
              <a:gd name="connsiteY0" fmla="*/ 57 h 4114800"/>
              <a:gd name="connsiteX1" fmla="*/ 11637987 w 12191999"/>
              <a:gd name="connsiteY1" fmla="*/ 381687 h 4114800"/>
              <a:gd name="connsiteX2" fmla="*/ 12191999 w 12191999"/>
              <a:gd name="connsiteY2" fmla="*/ 529484 h 4114800"/>
              <a:gd name="connsiteX3" fmla="*/ 12191999 w 12191999"/>
              <a:gd name="connsiteY3" fmla="*/ 4114800 h 4114800"/>
              <a:gd name="connsiteX4" fmla="*/ 0 w 12191999"/>
              <a:gd name="connsiteY4" fmla="*/ 4114800 h 4114800"/>
              <a:gd name="connsiteX5" fmla="*/ 0 w 12191999"/>
              <a:gd name="connsiteY5" fmla="*/ 1838616 h 4114800"/>
              <a:gd name="connsiteX6" fmla="*/ 8938989 w 12191999"/>
              <a:gd name="connsiteY6" fmla="*/ 57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114800">
                <a:moveTo>
                  <a:pt x="8938989" y="57"/>
                </a:moveTo>
                <a:cubicBezTo>
                  <a:pt x="9691315" y="2896"/>
                  <a:pt x="10564192" y="112998"/>
                  <a:pt x="11637987" y="381687"/>
                </a:cubicBezTo>
                <a:lnTo>
                  <a:pt x="12191999" y="529484"/>
                </a:lnTo>
                <a:lnTo>
                  <a:pt x="12191999" y="4114800"/>
                </a:lnTo>
                <a:lnTo>
                  <a:pt x="0" y="4114800"/>
                </a:lnTo>
                <a:lnTo>
                  <a:pt x="0" y="1838616"/>
                </a:lnTo>
                <a:cubicBezTo>
                  <a:pt x="4762500" y="1838616"/>
                  <a:pt x="5804297" y="-11771"/>
                  <a:pt x="8938989" y="57"/>
                </a:cubicBezTo>
                <a:close/>
              </a:path>
            </a:pathLst>
          </a:custGeom>
        </p:spPr>
        <p:txBody>
          <a:bodyPr wrap="square">
            <a:noAutofit/>
          </a:bodyPr>
          <a:lstStyle/>
          <a:p>
            <a:endParaRPr lang="ko-KR"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5_제목 슬라이드">
    <p:spTree>
      <p:nvGrpSpPr>
        <p:cNvPr id="1" name=""/>
        <p:cNvGrpSpPr/>
        <p:nvPr/>
      </p:nvGrpSpPr>
      <p:grpSpPr>
        <a:xfrm>
          <a:off x="0" y="0"/>
          <a:ext cx="0" cy="0"/>
          <a:chOff x="0" y="0"/>
          <a:chExt cx="0" cy="0"/>
        </a:xfrm>
      </p:grpSpPr>
      <p:sp>
        <p:nvSpPr>
          <p:cNvPr id="3" name="자유형 24"/>
          <p:cNvSpPr>
            <a:spLocks noGrp="1"/>
          </p:cNvSpPr>
          <p:nvPr>
            <p:ph type="pic" sz="quarter" idx="12"/>
          </p:nvPr>
        </p:nvSpPr>
        <p:spPr>
          <a:xfrm>
            <a:off x="0" y="0"/>
            <a:ext cx="12192000" cy="6858000"/>
          </a:xfrm>
          <a:prstGeom prst="roundRect">
            <a:avLst>
              <a:gd name="adj" fmla="val 0"/>
            </a:avLst>
          </a:prstGeom>
        </p:spPr>
        <p:txBody>
          <a:bodyPr wrap="square">
            <a:noAutofit/>
          </a:bodyPr>
          <a:lstStyle/>
          <a:p>
            <a:endParaRPr lang="ko-KR"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6_제목 슬라이드">
    <p:spTree>
      <p:nvGrpSpPr>
        <p:cNvPr id="1" name=""/>
        <p:cNvGrpSpPr/>
        <p:nvPr/>
      </p:nvGrpSpPr>
      <p:grpSpPr>
        <a:xfrm>
          <a:off x="0" y="0"/>
          <a:ext cx="0" cy="0"/>
          <a:chOff x="0" y="0"/>
          <a:chExt cx="0" cy="0"/>
        </a:xfrm>
      </p:grpSpPr>
      <p:sp>
        <p:nvSpPr>
          <p:cNvPr id="5" name="그림 개체 틀 4"/>
          <p:cNvSpPr>
            <a:spLocks noGrp="1"/>
          </p:cNvSpPr>
          <p:nvPr>
            <p:ph type="pic" sz="quarter" idx="13"/>
          </p:nvPr>
        </p:nvSpPr>
        <p:spPr>
          <a:xfrm>
            <a:off x="0" y="1"/>
            <a:ext cx="6607624" cy="6196025"/>
          </a:xfrm>
          <a:custGeom>
            <a:avLst/>
            <a:gdLst>
              <a:gd name="connsiteX0" fmla="*/ 0 w 6607624"/>
              <a:gd name="connsiteY0" fmla="*/ 0 h 6196025"/>
              <a:gd name="connsiteX1" fmla="*/ 4332341 w 6607624"/>
              <a:gd name="connsiteY1" fmla="*/ 0 h 6196025"/>
              <a:gd name="connsiteX2" fmla="*/ 5795612 w 6607624"/>
              <a:gd name="connsiteY2" fmla="*/ 1463271 h 6196025"/>
              <a:gd name="connsiteX3" fmla="*/ 5795612 w 6607624"/>
              <a:gd name="connsiteY3" fmla="*/ 5384013 h 6196025"/>
              <a:gd name="connsiteX4" fmla="*/ 1874871 w 6607624"/>
              <a:gd name="connsiteY4" fmla="*/ 5384013 h 6196025"/>
              <a:gd name="connsiteX5" fmla="*/ 0 w 6607624"/>
              <a:gd name="connsiteY5" fmla="*/ 3509143 h 619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7624" h="6196025">
                <a:moveTo>
                  <a:pt x="0" y="0"/>
                </a:moveTo>
                <a:lnTo>
                  <a:pt x="4332341" y="0"/>
                </a:lnTo>
                <a:lnTo>
                  <a:pt x="5795612" y="1463271"/>
                </a:lnTo>
                <a:cubicBezTo>
                  <a:pt x="6878295" y="2545954"/>
                  <a:pt x="6878295" y="4301330"/>
                  <a:pt x="5795612" y="5384013"/>
                </a:cubicBezTo>
                <a:cubicBezTo>
                  <a:pt x="4712929" y="6466696"/>
                  <a:pt x="2957554" y="6466696"/>
                  <a:pt x="1874871" y="5384013"/>
                </a:cubicBezTo>
                <a:lnTo>
                  <a:pt x="0" y="3509143"/>
                </a:lnTo>
                <a:close/>
              </a:path>
            </a:pathLst>
          </a:custGeom>
        </p:spPr>
        <p:txBody>
          <a:bodyPr wrap="square">
            <a:noAutofit/>
          </a:bodyPr>
          <a:lstStyle/>
          <a:p>
            <a:endParaRPr lang="ko-KR"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7_제목 슬라이드">
    <p:spTree>
      <p:nvGrpSpPr>
        <p:cNvPr id="1" name=""/>
        <p:cNvGrpSpPr/>
        <p:nvPr/>
      </p:nvGrpSpPr>
      <p:grpSpPr>
        <a:xfrm>
          <a:off x="0" y="0"/>
          <a:ext cx="0" cy="0"/>
          <a:chOff x="0" y="0"/>
          <a:chExt cx="0" cy="0"/>
        </a:xfrm>
      </p:grpSpPr>
      <p:sp>
        <p:nvSpPr>
          <p:cNvPr id="3" name="자유형 24"/>
          <p:cNvSpPr>
            <a:spLocks noGrp="1"/>
          </p:cNvSpPr>
          <p:nvPr>
            <p:ph type="pic" sz="quarter" idx="12"/>
          </p:nvPr>
        </p:nvSpPr>
        <p:spPr>
          <a:xfrm>
            <a:off x="5918200" y="0"/>
            <a:ext cx="6273800" cy="6858000"/>
          </a:xfrm>
          <a:prstGeom prst="roundRect">
            <a:avLst>
              <a:gd name="adj" fmla="val 0"/>
            </a:avLst>
          </a:prstGeom>
        </p:spPr>
        <p:txBody>
          <a:bodyPr wrap="square">
            <a:noAutofit/>
          </a:bodyPr>
          <a:lstStyle/>
          <a:p>
            <a:endParaRPr lang="ko-KR"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4"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8_제목 슬라이드">
    <p:spTree>
      <p:nvGrpSpPr>
        <p:cNvPr id="1" name=""/>
        <p:cNvGrpSpPr/>
        <p:nvPr/>
      </p:nvGrpSpPr>
      <p:grpSpPr>
        <a:xfrm>
          <a:off x="0" y="0"/>
          <a:ext cx="0" cy="0"/>
          <a:chOff x="0" y="0"/>
          <a:chExt cx="0" cy="0"/>
        </a:xfrm>
      </p:grpSpPr>
      <p:sp>
        <p:nvSpPr>
          <p:cNvPr id="3" name="자유형 24"/>
          <p:cNvSpPr>
            <a:spLocks noGrp="1"/>
          </p:cNvSpPr>
          <p:nvPr>
            <p:ph type="pic" sz="quarter" idx="12"/>
          </p:nvPr>
        </p:nvSpPr>
        <p:spPr>
          <a:xfrm>
            <a:off x="0" y="0"/>
            <a:ext cx="6096000" cy="3429000"/>
          </a:xfrm>
          <a:prstGeom prst="roundRect">
            <a:avLst>
              <a:gd name="adj" fmla="val 0"/>
            </a:avLst>
          </a:prstGeom>
        </p:spPr>
        <p:txBody>
          <a:bodyPr wrap="square">
            <a:noAutofit/>
          </a:bodyPr>
          <a:lstStyle/>
          <a:p>
            <a:endParaRPr lang="ko-KR" altLang="en-US"/>
          </a:p>
        </p:txBody>
      </p:sp>
      <p:sp>
        <p:nvSpPr>
          <p:cNvPr id="4" name="자유형 24"/>
          <p:cNvSpPr>
            <a:spLocks noGrp="1"/>
          </p:cNvSpPr>
          <p:nvPr>
            <p:ph type="pic" sz="quarter" idx="13"/>
          </p:nvPr>
        </p:nvSpPr>
        <p:spPr>
          <a:xfrm>
            <a:off x="6096000" y="3429000"/>
            <a:ext cx="6096000" cy="3429000"/>
          </a:xfrm>
          <a:prstGeom prst="roundRect">
            <a:avLst>
              <a:gd name="adj" fmla="val 0"/>
            </a:avLst>
          </a:prstGeom>
        </p:spPr>
        <p:txBody>
          <a:bodyPr wrap="square">
            <a:noAutofit/>
          </a:bodyPr>
          <a:lstStyle/>
          <a:p>
            <a:endParaRPr lang="ko-KR"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8_제목 슬라이드">
    <p:spTree>
      <p:nvGrpSpPr>
        <p:cNvPr id="1" name=""/>
        <p:cNvGrpSpPr/>
        <p:nvPr/>
      </p:nvGrpSpPr>
      <p:grpSpPr>
        <a:xfrm>
          <a:off x="0" y="0"/>
          <a:ext cx="0" cy="0"/>
          <a:chOff x="0" y="0"/>
          <a:chExt cx="0" cy="0"/>
        </a:xfrm>
      </p:grpSpPr>
      <p:sp>
        <p:nvSpPr>
          <p:cNvPr id="6" name="그림 개체 틀 5"/>
          <p:cNvSpPr>
            <a:spLocks noGrp="1"/>
          </p:cNvSpPr>
          <p:nvPr>
            <p:ph type="pic" sz="quarter" idx="12"/>
          </p:nvPr>
        </p:nvSpPr>
        <p:spPr>
          <a:xfrm>
            <a:off x="0" y="4063999"/>
            <a:ext cx="12192000" cy="2794001"/>
          </a:xfrm>
          <a:custGeom>
            <a:avLst/>
            <a:gdLst>
              <a:gd name="connsiteX0" fmla="*/ 3253011 w 12192000"/>
              <a:gd name="connsiteY0" fmla="*/ 59 h 2794001"/>
              <a:gd name="connsiteX1" fmla="*/ 12192000 w 12192000"/>
              <a:gd name="connsiteY1" fmla="*/ 1913154 h 2794001"/>
              <a:gd name="connsiteX2" fmla="*/ 12192000 w 12192000"/>
              <a:gd name="connsiteY2" fmla="*/ 2794001 h 2794001"/>
              <a:gd name="connsiteX3" fmla="*/ 0 w 12192000"/>
              <a:gd name="connsiteY3" fmla="*/ 2794001 h 2794001"/>
              <a:gd name="connsiteX4" fmla="*/ 0 w 12192000"/>
              <a:gd name="connsiteY4" fmla="*/ 550950 h 2794001"/>
              <a:gd name="connsiteX5" fmla="*/ 3253011 w 12192000"/>
              <a:gd name="connsiteY5" fmla="*/ 59 h 279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794001">
                <a:moveTo>
                  <a:pt x="3253011" y="59"/>
                </a:moveTo>
                <a:cubicBezTo>
                  <a:pt x="6387704" y="-12248"/>
                  <a:pt x="7429500" y="1913154"/>
                  <a:pt x="12192000" y="1913154"/>
                </a:cubicBezTo>
                <a:lnTo>
                  <a:pt x="12192000" y="2794001"/>
                </a:lnTo>
                <a:lnTo>
                  <a:pt x="0" y="2794001"/>
                </a:lnTo>
                <a:lnTo>
                  <a:pt x="0" y="550950"/>
                </a:lnTo>
                <a:cubicBezTo>
                  <a:pt x="1333500" y="158868"/>
                  <a:pt x="2375297" y="3505"/>
                  <a:pt x="3253011" y="59"/>
                </a:cubicBezTo>
                <a:close/>
              </a:path>
            </a:pathLst>
          </a:custGeom>
        </p:spPr>
        <p:txBody>
          <a:bodyPr wrap="square">
            <a:noAutofit/>
          </a:bodyPr>
          <a:lstStyle/>
          <a:p>
            <a:endParaRPr lang="ko-KR"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9_제목 슬라이드">
    <p:spTree>
      <p:nvGrpSpPr>
        <p:cNvPr id="1" name=""/>
        <p:cNvGrpSpPr/>
        <p:nvPr/>
      </p:nvGrpSpPr>
      <p:grpSpPr>
        <a:xfrm>
          <a:off x="0" y="0"/>
          <a:ext cx="0" cy="0"/>
          <a:chOff x="0" y="0"/>
          <a:chExt cx="0" cy="0"/>
        </a:xfrm>
      </p:grpSpPr>
      <p:sp>
        <p:nvSpPr>
          <p:cNvPr id="25" name="자유형 24"/>
          <p:cNvSpPr>
            <a:spLocks noGrp="1"/>
          </p:cNvSpPr>
          <p:nvPr>
            <p:ph type="pic" sz="quarter" idx="12"/>
          </p:nvPr>
        </p:nvSpPr>
        <p:spPr>
          <a:xfrm>
            <a:off x="7197272" y="0"/>
            <a:ext cx="4007757" cy="6858000"/>
          </a:xfrm>
          <a:prstGeom prst="roundRect">
            <a:avLst>
              <a:gd name="adj" fmla="val 0"/>
            </a:avLst>
          </a:prstGeom>
        </p:spPr>
        <p:txBody>
          <a:bodyPr wrap="square">
            <a:noAutofit/>
          </a:bodyPr>
          <a:lstStyle/>
          <a:p>
            <a:endParaRPr lang="ko-KR"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0_사용자 지정 레이아웃">
    <p:spTree>
      <p:nvGrpSpPr>
        <p:cNvPr id="1" name=""/>
        <p:cNvGrpSpPr/>
        <p:nvPr/>
      </p:nvGrpSpPr>
      <p:grpSpPr>
        <a:xfrm>
          <a:off x="0" y="0"/>
          <a:ext cx="0" cy="0"/>
          <a:chOff x="0" y="0"/>
          <a:chExt cx="0" cy="0"/>
        </a:xfrm>
      </p:grpSpPr>
      <p:sp>
        <p:nvSpPr>
          <p:cNvPr id="6" name="제목 5"/>
          <p:cNvSpPr>
            <a:spLocks noGrp="1"/>
          </p:cNvSpPr>
          <p:nvPr>
            <p:ph type="title" hasCustomPrompt="1"/>
          </p:nvPr>
        </p:nvSpPr>
        <p:spPr>
          <a:xfrm>
            <a:off x="371475" y="646114"/>
            <a:ext cx="11449050" cy="896936"/>
          </a:xfrm>
        </p:spPr>
        <p:txBody>
          <a:bodyPr>
            <a:noAutofit/>
          </a:bodyPr>
          <a:lstStyle>
            <a:lvl1pPr marL="0" algn="ctr" defTabSz="914400" rtl="0" eaLnBrk="1" latinLnBrk="1" hangingPunct="1">
              <a:defRPr lang="ko-KR" altLang="en-US" sz="3200" kern="1200">
                <a:ln>
                  <a:solidFill>
                    <a:schemeClr val="tx1">
                      <a:alpha val="0"/>
                    </a:schemeClr>
                  </a:solidFill>
                </a:ln>
                <a:solidFill>
                  <a:schemeClr val="bg2">
                    <a:lumMod val="85000"/>
                    <a:lumOff val="15000"/>
                  </a:schemeClr>
                </a:solidFill>
                <a:latin typeface="+mj-lt"/>
                <a:ea typeface="Malgun Gothic" panose="020B0503020000020004" charset="-127"/>
                <a:cs typeface="Calibri" panose="020F0502020204030204" pitchFamily="34" charset="0"/>
              </a:defRPr>
            </a:lvl1pPr>
          </a:lstStyle>
          <a:p>
            <a:r>
              <a:rPr lang="en-US" altLang="ko-KR"/>
              <a:t>Insert title here</a:t>
            </a:r>
            <a:endParaRPr lang="ko-KR"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2_사용자 지정 레이아웃">
    <p:spTree>
      <p:nvGrpSpPr>
        <p:cNvPr id="1" name=""/>
        <p:cNvGrpSpPr/>
        <p:nvPr/>
      </p:nvGrpSpPr>
      <p:grpSpPr>
        <a:xfrm>
          <a:off x="0" y="0"/>
          <a:ext cx="0" cy="0"/>
          <a:chOff x="0" y="0"/>
          <a:chExt cx="0" cy="0"/>
        </a:xfrm>
      </p:grpSpPr>
      <p:sp>
        <p:nvSpPr>
          <p:cNvPr id="6" name="제목 1"/>
          <p:cNvSpPr>
            <a:spLocks noGrp="1"/>
          </p:cNvSpPr>
          <p:nvPr>
            <p:ph type="title" hasCustomPrompt="1"/>
          </p:nvPr>
        </p:nvSpPr>
        <p:spPr>
          <a:xfrm>
            <a:off x="1495425" y="1593850"/>
            <a:ext cx="5905500" cy="1539875"/>
          </a:xfrm>
        </p:spPr>
        <p:txBody>
          <a:bodyPr anchor="t">
            <a:normAutofit/>
          </a:bodyPr>
          <a:lstStyle>
            <a:lvl1pPr marL="0" algn="l" defTabSz="914400" rtl="0" eaLnBrk="1" latinLnBrk="1" hangingPunct="1">
              <a:defRPr lang="ko-KR" altLang="en-US" sz="3200" kern="1200" dirty="0">
                <a:ln>
                  <a:solidFill>
                    <a:schemeClr val="tx1">
                      <a:alpha val="0"/>
                    </a:schemeClr>
                  </a:solidFill>
                </a:ln>
                <a:solidFill>
                  <a:schemeClr val="bg2">
                    <a:lumMod val="85000"/>
                    <a:lumOff val="15000"/>
                  </a:schemeClr>
                </a:solidFill>
                <a:latin typeface="+mj-lt"/>
                <a:ea typeface="Malgun Gothic" panose="020B0503020000020004" charset="-127"/>
                <a:cs typeface="Calibri" panose="020F0502020204030204" pitchFamily="34" charset="0"/>
              </a:defRPr>
            </a:lvl1pPr>
          </a:lstStyle>
          <a:p>
            <a:r>
              <a:rPr lang="en-US" altLang="ko-KR"/>
              <a:t>Insert title here</a:t>
            </a:r>
            <a:endParaRPr lang="ko-KR"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3_사용자 지정 레이아웃">
    <p:spTree>
      <p:nvGrpSpPr>
        <p:cNvPr id="1" name=""/>
        <p:cNvGrpSpPr/>
        <p:nvPr/>
      </p:nvGrpSpPr>
      <p:grpSpPr>
        <a:xfrm>
          <a:off x="0" y="0"/>
          <a:ext cx="0" cy="0"/>
          <a:chOff x="0" y="0"/>
          <a:chExt cx="0" cy="0"/>
        </a:xfrm>
      </p:grpSpPr>
      <p:sp>
        <p:nvSpPr>
          <p:cNvPr id="6" name="제목 1"/>
          <p:cNvSpPr>
            <a:spLocks noGrp="1"/>
          </p:cNvSpPr>
          <p:nvPr>
            <p:ph type="title" hasCustomPrompt="1"/>
          </p:nvPr>
        </p:nvSpPr>
        <p:spPr>
          <a:xfrm>
            <a:off x="5991226" y="1603374"/>
            <a:ext cx="6200776" cy="1882775"/>
          </a:xfrm>
        </p:spPr>
        <p:txBody>
          <a:bodyPr anchor="t">
            <a:noAutofit/>
          </a:bodyPr>
          <a:lstStyle>
            <a:lvl1pPr marL="0" algn="l" defTabSz="914400" rtl="0" eaLnBrk="1" latinLnBrk="1" hangingPunct="1">
              <a:lnSpc>
                <a:spcPct val="90000"/>
              </a:lnSpc>
              <a:spcBef>
                <a:spcPct val="0"/>
              </a:spcBef>
              <a:buNone/>
              <a:defRPr lang="ko-KR" altLang="en-US" sz="3200" kern="1200" dirty="0">
                <a:ln>
                  <a:solidFill>
                    <a:schemeClr val="tx1">
                      <a:alpha val="0"/>
                    </a:schemeClr>
                  </a:solidFill>
                </a:ln>
                <a:solidFill>
                  <a:schemeClr val="bg2">
                    <a:lumMod val="85000"/>
                    <a:lumOff val="15000"/>
                  </a:schemeClr>
                </a:solidFill>
                <a:latin typeface="+mj-lt"/>
                <a:ea typeface="Malgun Gothic" panose="020B0503020000020004" charset="-127"/>
                <a:cs typeface="Calibri" panose="020F0502020204030204" pitchFamily="34" charset="0"/>
              </a:defRPr>
            </a:lvl1pPr>
          </a:lstStyle>
          <a:p>
            <a:r>
              <a:rPr lang="en-US" altLang="ko-KR"/>
              <a:t>Insert title here</a:t>
            </a:r>
            <a:endParaRPr lang="ko-KR"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pic>
        <p:nvPicPr>
          <p:cNvPr id="7" name="그림 6"/>
          <p:cNvPicPr>
            <a:picLocks noChangeAspect="1"/>
          </p:cNvPicPr>
          <p:nvPr userDrawn="1"/>
        </p:nvPicPr>
        <p:blipFill rotWithShape="1">
          <a:blip r:embed="rId2">
            <a:extLst>
              <a:ext uri="{28A0092B-C50C-407E-A947-70E740481C1C}">
                <a14:useLocalDpi xmlns:a14="http://schemas.microsoft.com/office/drawing/2010/main" val="0"/>
              </a:ext>
            </a:extLst>
          </a:blip>
          <a:srcRect b="35235"/>
          <a:stretch>
            <a:fillRect/>
          </a:stretch>
        </p:blipFill>
        <p:spPr>
          <a:xfrm>
            <a:off x="852109" y="1207143"/>
            <a:ext cx="4551679" cy="5663557"/>
          </a:xfrm>
          <a:prstGeom prst="rect">
            <a:avLst/>
          </a:prstGeom>
        </p:spPr>
      </p:pic>
      <p:sp>
        <p:nvSpPr>
          <p:cNvPr id="8" name="그림 개체 틀 7"/>
          <p:cNvSpPr>
            <a:spLocks noGrp="1"/>
          </p:cNvSpPr>
          <p:nvPr>
            <p:ph type="pic" sz="quarter" idx="13"/>
          </p:nvPr>
        </p:nvSpPr>
        <p:spPr>
          <a:xfrm>
            <a:off x="1571626" y="2019301"/>
            <a:ext cx="3181350" cy="4838700"/>
          </a:xfrm>
        </p:spPr>
        <p:txBody>
          <a:bodyPr/>
          <a:lstStyle/>
          <a:p>
            <a:endParaRPr lang="ko-KR" altLang="en-US"/>
          </a:p>
        </p:txBody>
      </p:sp>
      <p:sp>
        <p:nvSpPr>
          <p:cNvPr id="9" name="제목 1"/>
          <p:cNvSpPr>
            <a:spLocks noGrp="1"/>
          </p:cNvSpPr>
          <p:nvPr>
            <p:ph type="title" hasCustomPrompt="1"/>
          </p:nvPr>
        </p:nvSpPr>
        <p:spPr>
          <a:xfrm>
            <a:off x="5991226" y="1603374"/>
            <a:ext cx="6200776" cy="1882775"/>
          </a:xfrm>
        </p:spPr>
        <p:txBody>
          <a:bodyPr anchor="t">
            <a:noAutofit/>
          </a:bodyPr>
          <a:lstStyle>
            <a:lvl1pPr marL="0" algn="l" defTabSz="914400" rtl="0" eaLnBrk="1" latinLnBrk="1" hangingPunct="1">
              <a:lnSpc>
                <a:spcPct val="90000"/>
              </a:lnSpc>
              <a:spcBef>
                <a:spcPct val="0"/>
              </a:spcBef>
              <a:buNone/>
              <a:defRPr lang="ko-KR" altLang="en-US" sz="3200" kern="1200" dirty="0">
                <a:ln>
                  <a:solidFill>
                    <a:schemeClr val="tx1">
                      <a:alpha val="0"/>
                    </a:schemeClr>
                  </a:solidFill>
                </a:ln>
                <a:solidFill>
                  <a:schemeClr val="tx1"/>
                </a:solidFill>
                <a:latin typeface="+mj-lt"/>
                <a:ea typeface="Malgun Gothic" panose="020B0503020000020004" charset="-127"/>
                <a:cs typeface="Calibri" panose="020F0502020204030204" pitchFamily="34" charset="0"/>
              </a:defRPr>
            </a:lvl1pPr>
          </a:lstStyle>
          <a:p>
            <a:r>
              <a:rPr lang="en-US" altLang="ko-KR"/>
              <a:t>Insert title here</a:t>
            </a:r>
            <a:endParaRPr lang="ko-KR"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pic>
        <p:nvPicPr>
          <p:cNvPr id="7" name="그림 6"/>
          <p:cNvPicPr>
            <a:picLocks noChangeAspect="1"/>
          </p:cNvPicPr>
          <p:nvPr userDrawn="1"/>
        </p:nvPicPr>
        <p:blipFill>
          <a:blip r:embed="rId2"/>
          <a:stretch>
            <a:fillRect/>
          </a:stretch>
        </p:blipFill>
        <p:spPr>
          <a:xfrm>
            <a:off x="5588000" y="1731946"/>
            <a:ext cx="5943600" cy="3394108"/>
          </a:xfrm>
          <a:prstGeom prst="rect">
            <a:avLst/>
          </a:prstGeom>
        </p:spPr>
      </p:pic>
      <p:sp>
        <p:nvSpPr>
          <p:cNvPr id="6" name="그림 개체 틀 4"/>
          <p:cNvSpPr>
            <a:spLocks noGrp="1"/>
          </p:cNvSpPr>
          <p:nvPr>
            <p:ph type="pic" sz="quarter" idx="10" hasCustomPrompt="1"/>
          </p:nvPr>
        </p:nvSpPr>
        <p:spPr>
          <a:xfrm>
            <a:off x="6264275" y="1924050"/>
            <a:ext cx="4591050" cy="2838450"/>
          </a:xfrm>
        </p:spPr>
        <p:txBody>
          <a:bodyPr/>
          <a:lstStyle/>
          <a:p>
            <a:r>
              <a:rPr lang="ko-KR" altLang="en-US"/>
              <a:t>그림을 추가하려면 아이콘을 클릭하십시오</a:t>
            </a:r>
            <a:endParaRPr lang="ko-KR" altLang="en-US"/>
          </a:p>
        </p:txBody>
      </p:sp>
      <p:sp>
        <p:nvSpPr>
          <p:cNvPr id="8" name="제목 1"/>
          <p:cNvSpPr>
            <a:spLocks noGrp="1"/>
          </p:cNvSpPr>
          <p:nvPr>
            <p:ph type="title" hasCustomPrompt="1"/>
          </p:nvPr>
        </p:nvSpPr>
        <p:spPr>
          <a:xfrm>
            <a:off x="1238250" y="1822450"/>
            <a:ext cx="5905500" cy="1539875"/>
          </a:xfrm>
        </p:spPr>
        <p:txBody>
          <a:bodyPr anchor="t">
            <a:normAutofit/>
          </a:bodyPr>
          <a:lstStyle>
            <a:lvl1pPr marL="0" algn="l" defTabSz="914400" rtl="0" eaLnBrk="1" latinLnBrk="1" hangingPunct="1">
              <a:defRPr lang="ko-KR" altLang="en-US" sz="3200" kern="1200" dirty="0">
                <a:ln>
                  <a:solidFill>
                    <a:schemeClr val="tx1">
                      <a:alpha val="0"/>
                    </a:schemeClr>
                  </a:solidFill>
                </a:ln>
                <a:solidFill>
                  <a:schemeClr val="tx1"/>
                </a:solidFill>
                <a:latin typeface="+mj-lt"/>
                <a:ea typeface="Malgun Gothic" panose="020B0503020000020004" charset="-127"/>
                <a:cs typeface="Calibri" panose="020F0502020204030204" pitchFamily="34" charset="0"/>
              </a:defRPr>
            </a:lvl1pPr>
          </a:lstStyle>
          <a:p>
            <a:r>
              <a:rPr lang="en-US" altLang="ko-KR"/>
              <a:t>Insert title here</a:t>
            </a:r>
            <a:endParaRPr lang="ko-KR"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0_제목 슬라이드">
    <p:spTree>
      <p:nvGrpSpPr>
        <p:cNvPr id="1" name=""/>
        <p:cNvGrpSpPr/>
        <p:nvPr/>
      </p:nvGrpSpPr>
      <p:grpSpPr>
        <a:xfrm>
          <a:off x="0" y="0"/>
          <a:ext cx="0" cy="0"/>
          <a:chOff x="0" y="0"/>
          <a:chExt cx="0" cy="0"/>
        </a:xfrm>
      </p:grpSpPr>
      <p:sp>
        <p:nvSpPr>
          <p:cNvPr id="25" name="자유형 24"/>
          <p:cNvSpPr>
            <a:spLocks noGrp="1"/>
          </p:cNvSpPr>
          <p:nvPr>
            <p:ph type="pic" sz="quarter" idx="12"/>
          </p:nvPr>
        </p:nvSpPr>
        <p:spPr>
          <a:xfrm>
            <a:off x="1059544" y="943429"/>
            <a:ext cx="5036455" cy="4978401"/>
          </a:xfrm>
          <a:prstGeom prst="roundRect">
            <a:avLst>
              <a:gd name="adj" fmla="val 5164"/>
            </a:avLst>
          </a:prstGeom>
        </p:spPr>
        <p:txBody>
          <a:bodyPr wrap="square">
            <a:noAutofit/>
          </a:bodyPr>
          <a:lstStyle/>
          <a:p>
            <a:endParaRPr lang="ko-KR"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4_사용자 지정 레이아웃">
    <p:spTree>
      <p:nvGrpSpPr>
        <p:cNvPr id="1" name=""/>
        <p:cNvGrpSpPr/>
        <p:nvPr/>
      </p:nvGrpSpPr>
      <p:grpSpPr>
        <a:xfrm>
          <a:off x="0" y="0"/>
          <a:ext cx="0" cy="0"/>
          <a:chOff x="0" y="0"/>
          <a:chExt cx="0" cy="0"/>
        </a:xfrm>
      </p:grpSpPr>
      <p:sp>
        <p:nvSpPr>
          <p:cNvPr id="6" name="제목 4"/>
          <p:cNvSpPr>
            <a:spLocks noGrp="1"/>
          </p:cNvSpPr>
          <p:nvPr>
            <p:ph type="title" hasCustomPrompt="1"/>
          </p:nvPr>
        </p:nvSpPr>
        <p:spPr>
          <a:xfrm>
            <a:off x="1445623" y="1123631"/>
            <a:ext cx="9765302" cy="2505394"/>
          </a:xfrm>
        </p:spPr>
        <p:txBody>
          <a:bodyPr vert="horz" lIns="91440" tIns="45720" rIns="91440" bIns="45720" rtlCol="0" anchor="t">
            <a:normAutofit/>
          </a:bodyPr>
          <a:lstStyle>
            <a:lvl1pPr algn="l">
              <a:lnSpc>
                <a:spcPct val="100000"/>
              </a:lnSpc>
              <a:defRPr kumimoji="1" lang="ko-KR" altLang="en-US" sz="4400" kern="1200" dirty="0">
                <a:solidFill>
                  <a:schemeClr val="tx1"/>
                </a:solidFill>
                <a:latin typeface="+mj-lt"/>
                <a:ea typeface="+mn-ea"/>
                <a:cs typeface="+mn-cs"/>
              </a:defRPr>
            </a:lvl1pPr>
          </a:lstStyle>
          <a:p>
            <a:pPr lvl="0" algn="ctr">
              <a:lnSpc>
                <a:spcPct val="100000"/>
              </a:lnSpc>
            </a:pPr>
            <a:r>
              <a:rPr lang="en-US" altLang="ko-KR"/>
              <a:t>INSERT</a:t>
            </a:r>
            <a:r>
              <a:rPr lang="ko-KR" altLang="en-US"/>
              <a:t> </a:t>
            </a:r>
            <a:r>
              <a:rPr lang="en-US" altLang="ko-KR"/>
              <a:t>TITLE</a:t>
            </a:r>
            <a:r>
              <a:rPr lang="ko-KR" altLang="en-US"/>
              <a:t> </a:t>
            </a:r>
            <a:r>
              <a:rPr lang="en-US" altLang="ko-KR"/>
              <a:t>HERE</a:t>
            </a:r>
            <a:endParaRPr lang="ko-K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showMasterSp="0">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890" name="Rectangle 84"/>
          <p:cNvSpPr>
            <a:spLocks noGrp="1" noChangeArrowheads="1"/>
          </p:cNvSpPr>
          <p:nvPr>
            <p:ph type="subTitle" idx="1"/>
          </p:nvPr>
        </p:nvSpPr>
        <p:spPr>
          <a:xfrm>
            <a:off x="6263825" y="4832596"/>
            <a:ext cx="5534937" cy="276999"/>
          </a:xfrm>
          <a:noFill/>
          <a:ln>
            <a:noFill/>
          </a:ln>
        </p:spPr>
        <p:txBody>
          <a:bodyPr wrap="square">
            <a:noAutofit/>
          </a:bodyPr>
          <a:lstStyle>
            <a:lvl1pPr marL="0" indent="0" algn="r">
              <a:buFont typeface="Symbol" panose="05050102010706020507" pitchFamily="18" charset="2"/>
              <a:buNone/>
              <a:defRPr sz="1800" b="1">
                <a:solidFill>
                  <a:schemeClr val="bg1"/>
                </a:solidFill>
              </a:defRPr>
            </a:lvl1pPr>
          </a:lstStyle>
          <a:p>
            <a:pPr lvl="0"/>
            <a:r>
              <a:rPr lang="en-US" noProof="0"/>
              <a:t>Click to edit Master subtitle style</a:t>
            </a:r>
            <a:endParaRPr lang="en-US" noProof="0"/>
          </a:p>
        </p:txBody>
      </p:sp>
      <p:sp>
        <p:nvSpPr>
          <p:cNvPr id="37893" name="Rectangle 83"/>
          <p:cNvSpPr>
            <a:spLocks noGrp="1" noChangeArrowheads="1"/>
          </p:cNvSpPr>
          <p:nvPr>
            <p:ph type="ctrTitle"/>
          </p:nvPr>
        </p:nvSpPr>
        <p:spPr>
          <a:xfrm>
            <a:off x="6263825" y="4291731"/>
            <a:ext cx="5534937" cy="430887"/>
          </a:xfrm>
          <a:noFill/>
          <a:ln w="9525">
            <a:noFill/>
          </a:ln>
        </p:spPr>
        <p:txBody>
          <a:bodyPr wrap="none" anchor="b">
            <a:noAutofit/>
          </a:bodyPr>
          <a:lstStyle>
            <a:lvl1pPr algn="r">
              <a:defRPr sz="2800" b="1">
                <a:solidFill>
                  <a:schemeClr val="bg1"/>
                </a:solidFill>
              </a:defRPr>
            </a:lvl1pPr>
          </a:lstStyle>
          <a:p>
            <a:pPr lvl="0"/>
            <a:r>
              <a:rPr lang="en-US" noProof="0"/>
              <a:t>Click to edit Master title style</a:t>
            </a:r>
            <a:endParaRPr lang="en-US" noProof="0"/>
          </a:p>
        </p:txBody>
      </p:sp>
      <p:pic>
        <p:nvPicPr>
          <p:cNvPr id="5" name="Picture 4"/>
          <p:cNvPicPr>
            <a:picLocks noChangeAspect="1"/>
          </p:cNvPicPr>
          <p:nvPr userDrawn="1"/>
        </p:nvPicPr>
        <p:blipFill>
          <a:blip r:embed="rId3" cstate="print"/>
          <a:stretch>
            <a:fillRect/>
          </a:stretch>
        </p:blipFill>
        <p:spPr bwMode="gray">
          <a:xfrm>
            <a:off x="9177250" y="3224464"/>
            <a:ext cx="2612053" cy="695905"/>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7_사용자 지정 레이아웃">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1495425" y="1479550"/>
            <a:ext cx="4848225" cy="1644650"/>
          </a:xfrm>
        </p:spPr>
        <p:txBody>
          <a:bodyPr anchor="t">
            <a:normAutofit/>
          </a:bodyPr>
          <a:lstStyle>
            <a:lvl1pPr marL="0" algn="l" defTabSz="914400" rtl="0" eaLnBrk="1" latinLnBrk="1" hangingPunct="1">
              <a:defRPr kumimoji="1" lang="ko-KR" altLang="en-US" sz="4400" kern="1200">
                <a:solidFill>
                  <a:schemeClr val="bg1"/>
                </a:solidFill>
                <a:latin typeface="+mj-lt"/>
                <a:ea typeface="SimSun-ExtB" panose="02010609060101010101" pitchFamily="49" charset="-122"/>
                <a:cs typeface="+mn-cs"/>
              </a:defRPr>
            </a:lvl1pPr>
          </a:lstStyle>
          <a:p>
            <a:r>
              <a:rPr lang="en-US" altLang="ko-KR"/>
              <a:t>Insert title here</a:t>
            </a:r>
            <a:endParaRPr lang="ko-KR"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5_사용자 지정 레이아웃">
    <p:spTree>
      <p:nvGrpSpPr>
        <p:cNvPr id="1" name=""/>
        <p:cNvGrpSpPr/>
        <p:nvPr/>
      </p:nvGrpSpPr>
      <p:grpSpPr>
        <a:xfrm>
          <a:off x="0" y="0"/>
          <a:ext cx="0" cy="0"/>
          <a:chOff x="0" y="0"/>
          <a:chExt cx="0" cy="0"/>
        </a:xfrm>
      </p:grpSpPr>
      <p:sp>
        <p:nvSpPr>
          <p:cNvPr id="6" name="제목 5"/>
          <p:cNvSpPr>
            <a:spLocks noGrp="1"/>
          </p:cNvSpPr>
          <p:nvPr>
            <p:ph type="title" hasCustomPrompt="1"/>
          </p:nvPr>
        </p:nvSpPr>
        <p:spPr>
          <a:xfrm>
            <a:off x="371475" y="365125"/>
            <a:ext cx="11449050" cy="1325563"/>
          </a:xfrm>
        </p:spPr>
        <p:txBody>
          <a:bodyPr>
            <a:normAutofit/>
          </a:bodyPr>
          <a:lstStyle>
            <a:lvl1pPr marL="0" algn="ctr" defTabSz="914400" rtl="0" eaLnBrk="1" latinLnBrk="1" hangingPunct="1">
              <a:defRPr lang="ko-KR" altLang="en-US" sz="6600" kern="1200">
                <a:solidFill>
                  <a:schemeClr val="tx2"/>
                </a:solidFill>
                <a:latin typeface="+mj-lt"/>
                <a:ea typeface="+mn-ea"/>
                <a:cs typeface="+mn-cs"/>
              </a:defRPr>
            </a:lvl1pPr>
          </a:lstStyle>
          <a:p>
            <a:r>
              <a:rPr lang="en-US" altLang="ko-KR"/>
              <a:t>Insert title here</a:t>
            </a:r>
            <a:endParaRPr lang="ko-KR"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5_사용자 지정 레이아웃">
    <p:spTree>
      <p:nvGrpSpPr>
        <p:cNvPr id="1" name=""/>
        <p:cNvGrpSpPr/>
        <p:nvPr/>
      </p:nvGrpSpPr>
      <p:grpSpPr>
        <a:xfrm>
          <a:off x="0" y="0"/>
          <a:ext cx="0" cy="0"/>
          <a:chOff x="0" y="0"/>
          <a:chExt cx="0" cy="0"/>
        </a:xfrm>
      </p:grpSpPr>
      <p:sp>
        <p:nvSpPr>
          <p:cNvPr id="6" name="제목 4"/>
          <p:cNvSpPr>
            <a:spLocks noGrp="1"/>
          </p:cNvSpPr>
          <p:nvPr>
            <p:ph type="title" hasCustomPrompt="1"/>
          </p:nvPr>
        </p:nvSpPr>
        <p:spPr>
          <a:xfrm>
            <a:off x="6734174" y="1490503"/>
            <a:ext cx="5457825" cy="2505394"/>
          </a:xfrm>
        </p:spPr>
        <p:txBody>
          <a:bodyPr vert="horz" lIns="91440" tIns="45720" rIns="91440" bIns="45720" rtlCol="0" anchor="t">
            <a:normAutofit/>
          </a:bodyPr>
          <a:lstStyle>
            <a:lvl1pPr algn="l">
              <a:lnSpc>
                <a:spcPct val="100000"/>
              </a:lnSpc>
              <a:defRPr lang="ko-KR" altLang="en-US" sz="4000" b="1" kern="1200" dirty="0">
                <a:solidFill>
                  <a:schemeClr val="tx2"/>
                </a:solidFill>
                <a:latin typeface="Montserrat SemiBold" panose="00000700000000000000" pitchFamily="2" charset="0"/>
                <a:ea typeface="+mn-ea"/>
                <a:cs typeface="+mn-cs"/>
              </a:defRPr>
            </a:lvl1pPr>
          </a:lstStyle>
          <a:p>
            <a:pPr lvl="0" algn="ctr" defTabSz="914400" rtl="0" eaLnBrk="1" latinLnBrk="0" hangingPunct="1">
              <a:lnSpc>
                <a:spcPct val="100000"/>
              </a:lnSpc>
              <a:spcBef>
                <a:spcPct val="0"/>
              </a:spcBef>
              <a:buNone/>
            </a:pPr>
            <a:r>
              <a:rPr lang="en-US" altLang="ko-KR"/>
              <a:t>INSERT</a:t>
            </a:r>
            <a:r>
              <a:rPr lang="ko-KR" altLang="en-US"/>
              <a:t> </a:t>
            </a:r>
            <a:r>
              <a:rPr lang="en-US" altLang="ko-KR"/>
              <a:t>TITLE</a:t>
            </a:r>
            <a:r>
              <a:rPr lang="ko-KR" altLang="en-US"/>
              <a:t> </a:t>
            </a:r>
            <a:r>
              <a:rPr lang="en-US" altLang="ko-KR"/>
              <a:t>HERE</a:t>
            </a:r>
            <a:endParaRPr lang="ko-KR"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3_사용자 지정 레이아웃">
    <p:spTree>
      <p:nvGrpSpPr>
        <p:cNvPr id="1" name=""/>
        <p:cNvGrpSpPr/>
        <p:nvPr/>
      </p:nvGrpSpPr>
      <p:grpSpPr>
        <a:xfrm>
          <a:off x="0" y="0"/>
          <a:ext cx="0" cy="0"/>
          <a:chOff x="0" y="0"/>
          <a:chExt cx="0" cy="0"/>
        </a:xfrm>
      </p:grpSpPr>
      <p:sp>
        <p:nvSpPr>
          <p:cNvPr id="6" name="제목 5"/>
          <p:cNvSpPr>
            <a:spLocks noGrp="1"/>
          </p:cNvSpPr>
          <p:nvPr>
            <p:ph type="title" hasCustomPrompt="1"/>
          </p:nvPr>
        </p:nvSpPr>
        <p:spPr>
          <a:xfrm>
            <a:off x="371475" y="531813"/>
            <a:ext cx="11449050" cy="992188"/>
          </a:xfrm>
        </p:spPr>
        <p:txBody>
          <a:bodyPr>
            <a:normAutofit/>
          </a:bodyPr>
          <a:lstStyle>
            <a:lvl1pPr marL="0" algn="ctr" defTabSz="914400" rtl="0" eaLnBrk="1" latinLnBrk="1" hangingPunct="1">
              <a:defRPr lang="ko-KR" altLang="en-US" sz="4000" kern="1200">
                <a:solidFill>
                  <a:schemeClr val="tx1">
                    <a:lumMod val="65000"/>
                    <a:lumOff val="35000"/>
                  </a:schemeClr>
                </a:solidFill>
                <a:latin typeface="+mj-lt"/>
                <a:ea typeface="+mn-ea"/>
                <a:cs typeface="Calibri" panose="020F0502020204030204" pitchFamily="34" charset="0"/>
              </a:defRPr>
            </a:lvl1pPr>
          </a:lstStyle>
          <a:p>
            <a:r>
              <a:rPr lang="en-US" altLang="ko-KR"/>
              <a:t>Insert title here</a:t>
            </a:r>
            <a:endParaRPr lang="ko-KR"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1_제목 슬라이드">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838200" y="447676"/>
            <a:ext cx="10515600" cy="933592"/>
          </a:xfrm>
          <a:prstGeom prst="rect">
            <a:avLst/>
          </a:prstGeom>
        </p:spPr>
        <p:txBody>
          <a:bodyPr>
            <a:noAutofit/>
          </a:bodyPr>
          <a:lstStyle>
            <a:lvl1pPr algn="ctr">
              <a:lnSpc>
                <a:spcPts val="8000"/>
              </a:lnSpc>
              <a:defRPr lang="ko-KR" altLang="en-US" sz="4400" kern="1200" dirty="0">
                <a:solidFill>
                  <a:schemeClr val="bg2">
                    <a:lumMod val="50000"/>
                  </a:schemeClr>
                </a:solidFill>
                <a:latin typeface="+mj-lt"/>
                <a:ea typeface="+mn-ea"/>
                <a:cs typeface="+mn-cs"/>
              </a:defRPr>
            </a:lvl1pPr>
          </a:lstStyle>
          <a:p>
            <a:r>
              <a:rPr lang="en-US" altLang="ko-KR"/>
              <a:t>Insert title here</a:t>
            </a:r>
            <a:endParaRPr lang="ko-KR"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4"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제목 슬라이드">
    <p:spTree>
      <p:nvGrpSpPr>
        <p:cNvPr id="1" name=""/>
        <p:cNvGrpSpPr/>
        <p:nvPr/>
      </p:nvGrpSpPr>
      <p:grpSpPr>
        <a:xfrm>
          <a:off x="0" y="0"/>
          <a:ext cx="0" cy="0"/>
          <a:chOff x="0" y="0"/>
          <a:chExt cx="0" cy="0"/>
        </a:xfrm>
      </p:grpSpPr>
      <p:sp>
        <p:nvSpPr>
          <p:cNvPr id="25" name="그림 개체 틀 24"/>
          <p:cNvSpPr>
            <a:spLocks noGrp="1"/>
          </p:cNvSpPr>
          <p:nvPr>
            <p:ph type="pic" sz="quarter" idx="12"/>
          </p:nvPr>
        </p:nvSpPr>
        <p:spPr>
          <a:xfrm>
            <a:off x="0" y="1"/>
            <a:ext cx="12192000" cy="5370286"/>
          </a:xfrm>
          <a:custGeom>
            <a:avLst/>
            <a:gdLst>
              <a:gd name="connsiteX0" fmla="*/ 0 w 6096000"/>
              <a:gd name="connsiteY0" fmla="*/ 0 h 5347770"/>
              <a:gd name="connsiteX1" fmla="*/ 6096000 w 6096000"/>
              <a:gd name="connsiteY1" fmla="*/ 0 h 5347770"/>
              <a:gd name="connsiteX2" fmla="*/ 6096000 w 6096000"/>
              <a:gd name="connsiteY2" fmla="*/ 3516864 h 5347770"/>
              <a:gd name="connsiteX3" fmla="*/ 0 w 6096000"/>
              <a:gd name="connsiteY3" fmla="*/ 4820507 h 5347770"/>
            </a:gdLst>
            <a:ahLst/>
            <a:cxnLst>
              <a:cxn ang="0">
                <a:pos x="connsiteX0" y="connsiteY0"/>
              </a:cxn>
              <a:cxn ang="0">
                <a:pos x="connsiteX1" y="connsiteY1"/>
              </a:cxn>
              <a:cxn ang="0">
                <a:pos x="connsiteX2" y="connsiteY2"/>
              </a:cxn>
              <a:cxn ang="0">
                <a:pos x="connsiteX3" y="connsiteY3"/>
              </a:cxn>
            </a:cxnLst>
            <a:rect l="l" t="t" r="r" b="b"/>
            <a:pathLst>
              <a:path w="6096000" h="5347770">
                <a:moveTo>
                  <a:pt x="0" y="0"/>
                </a:moveTo>
                <a:lnTo>
                  <a:pt x="6096000" y="0"/>
                </a:lnTo>
                <a:lnTo>
                  <a:pt x="6096000" y="3516864"/>
                </a:lnTo>
                <a:cubicBezTo>
                  <a:pt x="3048000" y="3516864"/>
                  <a:pt x="3048000" y="6535827"/>
                  <a:pt x="0" y="4820507"/>
                </a:cubicBezTo>
                <a:close/>
              </a:path>
            </a:pathLst>
          </a:custGeom>
        </p:spPr>
        <p:txBody>
          <a:bodyPr wrap="square">
            <a:noAutofit/>
          </a:bodyPr>
          <a:lstStyle/>
          <a:p>
            <a:endParaRPr lang="ko-KR"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제목 슬라이드">
    <p:spTree>
      <p:nvGrpSpPr>
        <p:cNvPr id="1" name=""/>
        <p:cNvGrpSpPr/>
        <p:nvPr/>
      </p:nvGrpSpPr>
      <p:grpSpPr>
        <a:xfrm>
          <a:off x="0" y="0"/>
          <a:ext cx="0" cy="0"/>
          <a:chOff x="0" y="0"/>
          <a:chExt cx="0" cy="0"/>
        </a:xfrm>
      </p:grpSpPr>
      <p:sp>
        <p:nvSpPr>
          <p:cNvPr id="6" name="타원 31"/>
          <p:cNvSpPr/>
          <p:nvPr userDrawn="1"/>
        </p:nvSpPr>
        <p:spPr>
          <a:xfrm>
            <a:off x="5666582" y="-2910225"/>
            <a:ext cx="2450475" cy="2450475"/>
          </a:xfrm>
          <a:prstGeom prst="ellipse">
            <a:avLst/>
          </a:prstGeom>
          <a:gradFill>
            <a:gsLst>
              <a:gs pos="0">
                <a:schemeClr val="accent1">
                  <a:lumMod val="20000"/>
                  <a:lumOff val="80000"/>
                </a:schemeClr>
              </a:gs>
              <a:gs pos="100000">
                <a:srgbClr val="FE72ED"/>
              </a:gs>
            </a:gsLst>
            <a:lin ang="10800000" scaled="0"/>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矩形 11"/>
          <p:cNvSpPr/>
          <p:nvPr userDrawn="1"/>
        </p:nvSpPr>
        <p:spPr>
          <a:xfrm>
            <a:off x="4195607" y="1077498"/>
            <a:ext cx="1005840" cy="4576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직사각형 10"/>
          <p:cNvSpPr/>
          <p:nvPr userDrawn="1"/>
        </p:nvSpPr>
        <p:spPr>
          <a:xfrm flipV="1">
            <a:off x="4790440" y="3568868"/>
            <a:ext cx="7416800" cy="764972"/>
          </a:xfrm>
          <a:prstGeom prst="rect">
            <a:avLst/>
          </a:prstGeom>
          <a:gradFill>
            <a:gsLst>
              <a:gs pos="4000">
                <a:schemeClr val="accent1">
                  <a:alpha val="45000"/>
                </a:schemeClr>
              </a:gs>
              <a:gs pos="75000">
                <a:schemeClr val="accent2">
                  <a:alpha val="4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Malgun Gothic" panose="020B0503020000020004" charset="-127"/>
              <a:cs typeface="+mn-cs"/>
            </a:endParaRPr>
          </a:p>
        </p:txBody>
      </p:sp>
      <p:sp>
        <p:nvSpPr>
          <p:cNvPr id="8" name="標題 1"/>
          <p:cNvSpPr txBox="1"/>
          <p:nvPr userDrawn="1"/>
        </p:nvSpPr>
        <p:spPr>
          <a:xfrm>
            <a:off x="7148137" y="1634545"/>
            <a:ext cx="4457700" cy="1302561"/>
          </a:xfrm>
          <a:prstGeom prst="rect">
            <a:avLst/>
          </a:prstGeom>
          <a:no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dist"/>
            <a:r>
              <a:rPr lang="en-US" altLang="zh-CN" sz="4800" b="1" err="1">
                <a:gradFill flip="none" rotWithShape="1">
                  <a:gsLst>
                    <a:gs pos="100000">
                      <a:schemeClr val="accent4">
                        <a:lumMod val="75000"/>
                      </a:schemeClr>
                    </a:gs>
                    <a:gs pos="61000">
                      <a:schemeClr val="accent1">
                        <a:lumMod val="60000"/>
                        <a:lumOff val="40000"/>
                      </a:schemeClr>
                    </a:gs>
                    <a:gs pos="0">
                      <a:schemeClr val="accent1">
                        <a:lumMod val="25000"/>
                        <a:lumOff val="75000"/>
                        <a:tint val="23500"/>
                        <a:satMod val="160000"/>
                      </a:schemeClr>
                    </a:gs>
                  </a:gsLst>
                  <a:path path="circle">
                    <a:fillToRect l="100000" b="100000"/>
                  </a:path>
                  <a:tileRect t="-100000" r="-100000"/>
                </a:gradFill>
                <a:effectLst>
                  <a:reflection blurRad="6350" stA="55000" endA="300" endPos="45500" dir="5400000" sy="-100000" algn="bl" rotWithShape="0"/>
                </a:effectLst>
                <a:latin typeface="Arial Rounded MT Bold" panose="020F0704030504030204" pitchFamily="34" charset="0"/>
              </a:rPr>
              <a:t>Boqii</a:t>
            </a:r>
            <a:r>
              <a:rPr lang="en-US" altLang="zh-CN" sz="4800" b="1">
                <a:gradFill flip="none" rotWithShape="1">
                  <a:gsLst>
                    <a:gs pos="100000">
                      <a:schemeClr val="accent4">
                        <a:lumMod val="75000"/>
                      </a:schemeClr>
                    </a:gs>
                    <a:gs pos="61000">
                      <a:schemeClr val="accent1">
                        <a:lumMod val="60000"/>
                        <a:lumOff val="40000"/>
                      </a:schemeClr>
                    </a:gs>
                    <a:gs pos="0">
                      <a:schemeClr val="accent1">
                        <a:lumMod val="25000"/>
                        <a:lumOff val="75000"/>
                        <a:tint val="23500"/>
                        <a:satMod val="160000"/>
                      </a:schemeClr>
                    </a:gs>
                  </a:gsLst>
                  <a:path path="circle">
                    <a:fillToRect l="100000" b="100000"/>
                  </a:path>
                  <a:tileRect t="-100000" r="-100000"/>
                </a:gradFill>
                <a:effectLst>
                  <a:reflection blurRad="6350" stA="55000" endA="300" endPos="45500" dir="5400000" sy="-100000" algn="bl" rotWithShape="0"/>
                </a:effectLst>
                <a:latin typeface="Arial Rounded MT Bold" panose="020F0704030504030204" pitchFamily="34" charset="0"/>
              </a:rPr>
              <a:t> </a:t>
            </a:r>
            <a:r>
              <a:rPr lang="zh-CN" altLang="en-US" sz="4800" b="1">
                <a:solidFill>
                  <a:schemeClr val="accent4">
                    <a:lumMod val="90000"/>
                  </a:schemeClr>
                </a:solidFill>
                <a:effectLst>
                  <a:reflection blurRad="6350" stA="55000" endA="300" endPos="45500" dir="5400000" sy="-100000" algn="bl" rotWithShape="0"/>
                </a:effectLst>
                <a:latin typeface="Arial Rounded MT Bold" panose="020F0704030504030204" pitchFamily="34" charset="0"/>
              </a:rPr>
              <a:t>波奇宠物</a:t>
            </a:r>
            <a:endParaRPr lang="zh-HK" altLang="en-US" sz="4800" b="1">
              <a:solidFill>
                <a:schemeClr val="accent4">
                  <a:lumMod val="90000"/>
                </a:schemeClr>
              </a:solidFill>
              <a:effectLst>
                <a:reflection blurRad="6350" stA="55000" endA="300" endPos="45500" dir="5400000" sy="-100000" algn="bl" rotWithShape="0"/>
              </a:effectLst>
              <a:latin typeface="Showcard Gothic" panose="04020904020102020604" pitchFamily="82" charset="0"/>
              <a:ea typeface="Microsoft JhengHei" panose="020B0604030504040204" pitchFamily="34" charset="-120"/>
            </a:endParaRPr>
          </a:p>
        </p:txBody>
      </p:sp>
      <p:sp>
        <p:nvSpPr>
          <p:cNvPr id="9" name="TextBox 116"/>
          <p:cNvSpPr txBox="1"/>
          <p:nvPr userDrawn="1"/>
        </p:nvSpPr>
        <p:spPr>
          <a:xfrm>
            <a:off x="9293483" y="3894002"/>
            <a:ext cx="2719305" cy="408445"/>
          </a:xfrm>
          <a:prstGeom prst="rect">
            <a:avLst/>
          </a:prstGeom>
          <a:noFill/>
        </p:spPr>
        <p:txBody>
          <a:bodyPr wrap="square" rtlCol="0">
            <a:spAutoFit/>
          </a:bodyPr>
          <a:lstStyle/>
          <a:p>
            <a:pPr marL="0" marR="0" lvl="0" indent="0" algn="l" defTabSz="1625600" rtl="0" eaLnBrk="1" fontAlgn="auto" latinLnBrk="1" hangingPunct="1">
              <a:lnSpc>
                <a:spcPts val="2000"/>
              </a:lnSpc>
              <a:spcBef>
                <a:spcPts val="0"/>
              </a:spcBef>
              <a:spcAft>
                <a:spcPts val="0"/>
              </a:spcAft>
              <a:buClrTx/>
              <a:buSzTx/>
              <a:buFontTx/>
              <a:buNone/>
              <a:defRPr/>
            </a:pPr>
            <a:r>
              <a:rPr kumimoji="0" lang="zh-TW" altLang="en-US" sz="4000" b="1" i="0" u="none" strike="noStrike" kern="1200" cap="none" spc="100" normalizeH="0" baseline="0" noProof="0">
                <a:ln>
                  <a:solidFill>
                    <a:srgbClr val="FFFFFF">
                      <a:alpha val="0"/>
                    </a:srgbClr>
                  </a:solidFill>
                </a:ln>
                <a:gradFill>
                  <a:gsLst>
                    <a:gs pos="0">
                      <a:srgbClr val="FFFFFF"/>
                    </a:gs>
                    <a:gs pos="100000">
                      <a:srgbClr val="DC8C95">
                        <a:lumMod val="10000"/>
                        <a:lumOff val="90000"/>
                      </a:srgbClr>
                    </a:gs>
                  </a:gsLst>
                  <a:lin ang="0" scaled="0"/>
                </a:gradFill>
                <a:effectLst/>
                <a:uLnTx/>
                <a:uFillTx/>
                <a:latin typeface="Montserrat SemiBold"/>
                <a:ea typeface="AppleSDGothicNeoEB00" panose="02000503000000000000" pitchFamily="2" charset="-127"/>
                <a:cs typeface="Calibri" panose="020F0502020204030204" pitchFamily="34" charset="0"/>
              </a:rPr>
              <a:t>感谢观看</a:t>
            </a:r>
            <a:endParaRPr kumimoji="0" lang="en-US" altLang="ko-KR" sz="4000" b="1" i="0" u="none" strike="noStrike" kern="1200" cap="none" spc="100" normalizeH="0" baseline="0" noProof="0">
              <a:ln>
                <a:solidFill>
                  <a:srgbClr val="FFFFFF">
                    <a:alpha val="0"/>
                  </a:srgbClr>
                </a:solidFill>
              </a:ln>
              <a:gradFill>
                <a:gsLst>
                  <a:gs pos="0">
                    <a:srgbClr val="FFFFFF"/>
                  </a:gs>
                  <a:gs pos="100000">
                    <a:srgbClr val="DC8C95">
                      <a:lumMod val="10000"/>
                      <a:lumOff val="90000"/>
                    </a:srgbClr>
                  </a:gs>
                </a:gsLst>
                <a:lin ang="0" scaled="0"/>
              </a:gradFill>
              <a:effectLst/>
              <a:uLnTx/>
              <a:uFillTx/>
              <a:latin typeface="Montserrat SemiBold"/>
              <a:ea typeface="AppleSDGothicNeoEB00" panose="02000503000000000000" pitchFamily="2" charset="-127"/>
              <a:cs typeface="Calibri" panose="020F0502020204030204" pitchFamily="34" charset="0"/>
            </a:endParaRPr>
          </a:p>
        </p:txBody>
      </p:sp>
      <p:sp>
        <p:nvSpPr>
          <p:cNvPr id="10" name="TextBox 116"/>
          <p:cNvSpPr txBox="1"/>
          <p:nvPr userDrawn="1"/>
        </p:nvSpPr>
        <p:spPr>
          <a:xfrm>
            <a:off x="5079113" y="2810956"/>
            <a:ext cx="8595747" cy="386068"/>
          </a:xfrm>
          <a:prstGeom prst="rect">
            <a:avLst/>
          </a:prstGeom>
          <a:noFill/>
        </p:spPr>
        <p:txBody>
          <a:bodyPr wrap="square" rtlCol="0">
            <a:spAutoFit/>
          </a:bodyPr>
          <a:lstStyle/>
          <a:p>
            <a:pPr algn="ctr" defTabSz="1625600" latinLnBrk="1">
              <a:lnSpc>
                <a:spcPts val="2000"/>
              </a:lnSpc>
            </a:pPr>
            <a:r>
              <a:rPr lang="zh-CN" altLang="en-US" sz="3200" b="1" spc="100">
                <a:ln>
                  <a:solidFill>
                    <a:schemeClr val="tx1">
                      <a:alpha val="0"/>
                    </a:schemeClr>
                  </a:solidFill>
                </a:ln>
                <a:gradFill>
                  <a:gsLst>
                    <a:gs pos="0">
                      <a:srgbClr val="3B446B"/>
                    </a:gs>
                    <a:gs pos="100000">
                      <a:srgbClr val="E4A6AD"/>
                    </a:gs>
                  </a:gsLst>
                  <a:lin ang="0" scaled="0"/>
                </a:gradFill>
                <a:latin typeface="Microsoft JhengHei" panose="020B0604030504040204" pitchFamily="34" charset="-120"/>
                <a:ea typeface="Microsoft JhengHei" panose="020B0604030504040204" pitchFamily="34" charset="-120"/>
                <a:cs typeface="Calibri" panose="020F0502020204030204" pitchFamily="34" charset="0"/>
              </a:rPr>
              <a:t>波奇全面关爱宠物生活</a:t>
            </a:r>
            <a:endParaRPr lang="zh-CN" altLang="en-US" sz="3200" b="1" spc="100">
              <a:ln>
                <a:solidFill>
                  <a:schemeClr val="tx1">
                    <a:alpha val="0"/>
                  </a:schemeClr>
                </a:solidFill>
              </a:ln>
              <a:gradFill>
                <a:gsLst>
                  <a:gs pos="0">
                    <a:srgbClr val="3B446B"/>
                  </a:gs>
                  <a:gs pos="100000">
                    <a:srgbClr val="E4A6AD"/>
                  </a:gs>
                </a:gsLst>
                <a:lin ang="0" scaled="0"/>
              </a:gradFill>
              <a:latin typeface="Microsoft JhengHei" panose="020B0604030504040204" pitchFamily="34" charset="-120"/>
              <a:ea typeface="Microsoft JhengHei" panose="020B0604030504040204" pitchFamily="34" charset="-120"/>
              <a:cs typeface="Calibri" panose="020F0502020204030204" pitchFamily="34" charset="0"/>
            </a:endParaRPr>
          </a:p>
        </p:txBody>
      </p:sp>
      <p:sp>
        <p:nvSpPr>
          <p:cNvPr id="11" name="직사각형 10"/>
          <p:cNvSpPr/>
          <p:nvPr userDrawn="1"/>
        </p:nvSpPr>
        <p:spPr>
          <a:xfrm rot="5400000" flipV="1">
            <a:off x="-2902505" y="2902506"/>
            <a:ext cx="6858001" cy="1052990"/>
          </a:xfrm>
          <a:prstGeom prst="rect">
            <a:avLst/>
          </a:prstGeom>
          <a:gradFill>
            <a:gsLst>
              <a:gs pos="25000">
                <a:srgbClr val="E7DBF1"/>
              </a:gs>
              <a:gs pos="81000">
                <a:srgbClr val="B5BBD6"/>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Malgun Gothic" panose="020B0503020000020004" charset="-127"/>
              <a:cs typeface="+mn-cs"/>
            </a:endParaRPr>
          </a:p>
        </p:txBody>
      </p:sp>
      <p:sp>
        <p:nvSpPr>
          <p:cNvPr id="13" name="자유형: 도형 15"/>
          <p:cNvSpPr/>
          <p:nvPr userDrawn="1"/>
        </p:nvSpPr>
        <p:spPr>
          <a:xfrm>
            <a:off x="10653136" y="5030818"/>
            <a:ext cx="1554104" cy="1828209"/>
          </a:xfrm>
          <a:custGeom>
            <a:avLst/>
            <a:gdLst>
              <a:gd name="connsiteX0" fmla="*/ 2273300 w 3080424"/>
              <a:gd name="connsiteY0" fmla="*/ 0 h 3623734"/>
              <a:gd name="connsiteX1" fmla="*/ 2949310 w 3080424"/>
              <a:gd name="connsiteY1" fmla="*/ 102203 h 3623734"/>
              <a:gd name="connsiteX2" fmla="*/ 3080424 w 3080424"/>
              <a:gd name="connsiteY2" fmla="*/ 150192 h 3623734"/>
              <a:gd name="connsiteX3" fmla="*/ 3080424 w 3080424"/>
              <a:gd name="connsiteY3" fmla="*/ 1473299 h 3623734"/>
              <a:gd name="connsiteX4" fmla="*/ 3077033 w 3080424"/>
              <a:gd name="connsiteY4" fmla="*/ 1469568 h 3623734"/>
              <a:gd name="connsiteX5" fmla="*/ 2273300 w 3080424"/>
              <a:gd name="connsiteY5" fmla="*/ 1136650 h 3623734"/>
              <a:gd name="connsiteX6" fmla="*/ 1136650 w 3080424"/>
              <a:gd name="connsiteY6" fmla="*/ 2273300 h 3623734"/>
              <a:gd name="connsiteX7" fmla="*/ 2273300 w 3080424"/>
              <a:gd name="connsiteY7" fmla="*/ 3409950 h 3623734"/>
              <a:gd name="connsiteX8" fmla="*/ 3077033 w 3080424"/>
              <a:gd name="connsiteY8" fmla="*/ 3077033 h 3623734"/>
              <a:gd name="connsiteX9" fmla="*/ 3080424 w 3080424"/>
              <a:gd name="connsiteY9" fmla="*/ 3073302 h 3623734"/>
              <a:gd name="connsiteX10" fmla="*/ 3080424 w 3080424"/>
              <a:gd name="connsiteY10" fmla="*/ 3623734 h 3623734"/>
              <a:gd name="connsiteX11" fmla="*/ 447626 w 3080424"/>
              <a:gd name="connsiteY11" fmla="*/ 3623734 h 3623734"/>
              <a:gd name="connsiteX12" fmla="*/ 388244 w 3080424"/>
              <a:gd name="connsiteY12" fmla="*/ 3544324 h 3623734"/>
              <a:gd name="connsiteX13" fmla="*/ 0 w 3080424"/>
              <a:gd name="connsiteY13" fmla="*/ 2273300 h 3623734"/>
              <a:gd name="connsiteX14" fmla="*/ 2273300 w 3080424"/>
              <a:gd name="connsiteY14" fmla="*/ 0 h 362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0424" h="3623734">
                <a:moveTo>
                  <a:pt x="2273300" y="0"/>
                </a:moveTo>
                <a:cubicBezTo>
                  <a:pt x="2508708" y="0"/>
                  <a:pt x="2735759" y="35782"/>
                  <a:pt x="2949310" y="102203"/>
                </a:cubicBezTo>
                <a:lnTo>
                  <a:pt x="3080424" y="150192"/>
                </a:lnTo>
                <a:lnTo>
                  <a:pt x="3080424" y="1473299"/>
                </a:lnTo>
                <a:lnTo>
                  <a:pt x="3077033" y="1469568"/>
                </a:lnTo>
                <a:cubicBezTo>
                  <a:pt x="2871340" y="1263874"/>
                  <a:pt x="2587177" y="1136650"/>
                  <a:pt x="2273300" y="1136650"/>
                </a:cubicBezTo>
                <a:cubicBezTo>
                  <a:pt x="1645546" y="1136650"/>
                  <a:pt x="1136650" y="1645546"/>
                  <a:pt x="1136650" y="2273300"/>
                </a:cubicBezTo>
                <a:cubicBezTo>
                  <a:pt x="1136650" y="2901054"/>
                  <a:pt x="1645546" y="3409950"/>
                  <a:pt x="2273300" y="3409950"/>
                </a:cubicBezTo>
                <a:cubicBezTo>
                  <a:pt x="2587177" y="3409950"/>
                  <a:pt x="2871340" y="3282726"/>
                  <a:pt x="3077033" y="3077033"/>
                </a:cubicBezTo>
                <a:lnTo>
                  <a:pt x="3080424" y="3073302"/>
                </a:lnTo>
                <a:lnTo>
                  <a:pt x="3080424" y="3623734"/>
                </a:lnTo>
                <a:lnTo>
                  <a:pt x="447626" y="3623734"/>
                </a:lnTo>
                <a:lnTo>
                  <a:pt x="388244" y="3544324"/>
                </a:lnTo>
                <a:cubicBezTo>
                  <a:pt x="143127" y="3181503"/>
                  <a:pt x="0" y="2744116"/>
                  <a:pt x="0" y="2273300"/>
                </a:cubicBezTo>
                <a:cubicBezTo>
                  <a:pt x="0" y="1017791"/>
                  <a:pt x="1017791" y="0"/>
                  <a:pt x="2273300" y="0"/>
                </a:cubicBezTo>
                <a:close/>
              </a:path>
            </a:pathLst>
          </a:custGeom>
          <a:gradFill>
            <a:gsLst>
              <a:gs pos="0">
                <a:srgbClr val="E7DBF1"/>
              </a:gs>
              <a:gs pos="100000">
                <a:schemeClr val="accent1">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제목 슬라이드">
    <p:spTree>
      <p:nvGrpSpPr>
        <p:cNvPr id="1" name=""/>
        <p:cNvGrpSpPr/>
        <p:nvPr/>
      </p:nvGrpSpPr>
      <p:grpSpPr>
        <a:xfrm>
          <a:off x="0" y="0"/>
          <a:ext cx="0" cy="0"/>
          <a:chOff x="0" y="0"/>
          <a:chExt cx="0" cy="0"/>
        </a:xfrm>
      </p:grpSpPr>
      <p:sp>
        <p:nvSpPr>
          <p:cNvPr id="6" name="그림 개체 틀 5"/>
          <p:cNvSpPr>
            <a:spLocks noGrp="1"/>
          </p:cNvSpPr>
          <p:nvPr>
            <p:ph type="pic" sz="quarter" idx="10"/>
          </p:nvPr>
        </p:nvSpPr>
        <p:spPr>
          <a:xfrm>
            <a:off x="5815780" y="504825"/>
            <a:ext cx="5810400" cy="5810250"/>
          </a:xfrm>
          <a:prstGeom prst="ellipse">
            <a:avLst/>
          </a:prstGeom>
        </p:spPr>
        <p:txBody>
          <a:bodyPr wrap="square">
            <a:noAutofit/>
          </a:bodyPr>
          <a:lstStyle/>
          <a:p>
            <a:endParaRPr lang="ko-KR" altLang="en-US"/>
          </a:p>
        </p:txBody>
      </p:sp>
      <p:sp>
        <p:nvSpPr>
          <p:cNvPr id="8" name="자유형 3"/>
          <p:cNvSpPr/>
          <p:nvPr userDrawn="1"/>
        </p:nvSpPr>
        <p:spPr>
          <a:xfrm rot="16200000">
            <a:off x="-171450" y="171450"/>
            <a:ext cx="6858000" cy="6515100"/>
          </a:xfrm>
          <a:custGeom>
            <a:avLst/>
            <a:gdLst>
              <a:gd name="connsiteX0" fmla="*/ 0 w 6858000"/>
              <a:gd name="connsiteY0" fmla="*/ 7076726 h 7592148"/>
              <a:gd name="connsiteX1" fmla="*/ 0 w 6858000"/>
              <a:gd name="connsiteY1" fmla="*/ 0 h 7592148"/>
              <a:gd name="connsiteX2" fmla="*/ 6858000 w 6858000"/>
              <a:gd name="connsiteY2" fmla="*/ 0 h 7592148"/>
              <a:gd name="connsiteX3" fmla="*/ 6858000 w 6858000"/>
              <a:gd name="connsiteY3" fmla="*/ 5802359 h 7592148"/>
              <a:gd name="connsiteX4" fmla="*/ 0 w 6858000"/>
              <a:gd name="connsiteY4" fmla="*/ 7076726 h 7592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7592148">
                <a:moveTo>
                  <a:pt x="0" y="7076726"/>
                </a:moveTo>
                <a:lnTo>
                  <a:pt x="0" y="0"/>
                </a:lnTo>
                <a:lnTo>
                  <a:pt x="6858000" y="0"/>
                </a:lnTo>
                <a:lnTo>
                  <a:pt x="6858000" y="5802359"/>
                </a:lnTo>
                <a:cubicBezTo>
                  <a:pt x="3429000" y="5802359"/>
                  <a:pt x="3429000" y="8753523"/>
                  <a:pt x="0" y="7076726"/>
                </a:cubicBezTo>
                <a:close/>
              </a:path>
            </a:pathLst>
          </a:custGeom>
          <a:gradFill>
            <a:gsLst>
              <a:gs pos="90000">
                <a:srgbClr val="3B446B"/>
              </a:gs>
              <a:gs pos="4000">
                <a:schemeClr val="accent1"/>
              </a:gs>
              <a:gs pos="57000">
                <a:schemeClr val="accent2"/>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图片 9"/>
          <p:cNvPicPr>
            <a:picLocks noChangeAspect="1"/>
          </p:cNvPicPr>
          <p:nvPr userDrawn="1"/>
        </p:nvPicPr>
        <p:blipFill>
          <a:blip r:embed="rId2"/>
          <a:stretch>
            <a:fillRect/>
          </a:stretch>
        </p:blipFill>
        <p:spPr>
          <a:xfrm>
            <a:off x="5815780" y="504825"/>
            <a:ext cx="5809992" cy="5809992"/>
          </a:xfrm>
          <a:prstGeom prst="rect">
            <a:avLst/>
          </a:prstGeom>
        </p:spPr>
      </p:pic>
      <p:sp>
        <p:nvSpPr>
          <p:cNvPr id="9" name="타원 6"/>
          <p:cNvSpPr/>
          <p:nvPr userDrawn="1"/>
        </p:nvSpPr>
        <p:spPr>
          <a:xfrm>
            <a:off x="5815780" y="504417"/>
            <a:ext cx="5810400" cy="5810400"/>
          </a:xfrm>
          <a:prstGeom prst="ellipse">
            <a:avLst/>
          </a:prstGeom>
          <a:gradFill>
            <a:gsLst>
              <a:gs pos="4000">
                <a:schemeClr val="accent1">
                  <a:alpha val="0"/>
                </a:schemeClr>
              </a:gs>
              <a:gs pos="75000">
                <a:schemeClr val="accent2">
                  <a:alpha val="36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제목 슬라이드">
    <p:spTree>
      <p:nvGrpSpPr>
        <p:cNvPr id="1" name=""/>
        <p:cNvGrpSpPr/>
        <p:nvPr/>
      </p:nvGrpSpPr>
      <p:grpSpPr>
        <a:xfrm>
          <a:off x="0" y="0"/>
          <a:ext cx="0" cy="0"/>
          <a:chOff x="0" y="0"/>
          <a:chExt cx="0" cy="0"/>
        </a:xfrm>
      </p:grpSpPr>
      <p:sp>
        <p:nvSpPr>
          <p:cNvPr id="3" name="그림 개체 틀 2"/>
          <p:cNvSpPr>
            <a:spLocks noGrp="1"/>
          </p:cNvSpPr>
          <p:nvPr>
            <p:ph type="pic" sz="quarter" idx="10"/>
          </p:nvPr>
        </p:nvSpPr>
        <p:spPr>
          <a:xfrm>
            <a:off x="0" y="3429000"/>
            <a:ext cx="12192000" cy="3429000"/>
          </a:xfrm>
        </p:spPr>
        <p:txBody>
          <a:bodyPr/>
          <a:lstStyle/>
          <a:p>
            <a:endParaRPr lang="ko-K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1"/>
          <p:cNvSpPr>
            <a:spLocks noGrp="1"/>
          </p:cNvSpPr>
          <p:nvPr>
            <p:ph idx="1"/>
          </p:nvPr>
        </p:nvSpPr>
        <p:spPr>
          <a:xfrm>
            <a:off x="187569" y="1295401"/>
            <a:ext cx="11816862" cy="3559769"/>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chemeClr val="tx1"/>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2" name="Title 1"/>
          <p:cNvSpPr>
            <a:spLocks noGrp="1"/>
          </p:cNvSpPr>
          <p:nvPr>
            <p:ph type="title"/>
          </p:nvPr>
        </p:nvSpPr>
        <p:spPr>
          <a:noFill/>
        </p:spPr>
        <p:txBody>
          <a:bodyPr/>
          <a:lstStyle/>
          <a:p>
            <a:r>
              <a:rPr lang="en-US"/>
              <a:t>Click to edit Master title style</a:t>
            </a:r>
            <a:endParaRPr lang="en-US"/>
          </a:p>
        </p:txBody>
      </p:sp>
      <p:sp>
        <p:nvSpPr>
          <p:cNvPr id="5"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9_제목 슬라이드">
    <p:spTree>
      <p:nvGrpSpPr>
        <p:cNvPr id="1" name=""/>
        <p:cNvGrpSpPr/>
        <p:nvPr/>
      </p:nvGrpSpPr>
      <p:grpSpPr>
        <a:xfrm>
          <a:off x="0" y="0"/>
          <a:ext cx="0" cy="0"/>
          <a:chOff x="0" y="0"/>
          <a:chExt cx="0" cy="0"/>
        </a:xfrm>
      </p:grpSpPr>
      <p:sp>
        <p:nvSpPr>
          <p:cNvPr id="25" name="자유형 24"/>
          <p:cNvSpPr>
            <a:spLocks noGrp="1"/>
          </p:cNvSpPr>
          <p:nvPr>
            <p:ph type="pic" sz="quarter" idx="12"/>
          </p:nvPr>
        </p:nvSpPr>
        <p:spPr>
          <a:xfrm>
            <a:off x="927100" y="918953"/>
            <a:ext cx="7086600" cy="4995462"/>
          </a:xfrm>
          <a:prstGeom prst="roundRect">
            <a:avLst>
              <a:gd name="adj" fmla="val 1149"/>
            </a:avLst>
          </a:prstGeom>
        </p:spPr>
        <p:txBody>
          <a:bodyPr wrap="square">
            <a:noAutofit/>
          </a:bodyPr>
          <a:lstStyle/>
          <a:p>
            <a:endParaRPr lang="ko-KR"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0_제목 슬라이드">
    <p:spTree>
      <p:nvGrpSpPr>
        <p:cNvPr id="1" name=""/>
        <p:cNvGrpSpPr/>
        <p:nvPr/>
      </p:nvGrpSpPr>
      <p:grpSpPr>
        <a:xfrm>
          <a:off x="0" y="0"/>
          <a:ext cx="0" cy="0"/>
          <a:chOff x="0" y="0"/>
          <a:chExt cx="0" cy="0"/>
        </a:xfrm>
      </p:grpSpPr>
      <p:sp>
        <p:nvSpPr>
          <p:cNvPr id="14" name="타원 31"/>
          <p:cNvSpPr/>
          <p:nvPr userDrawn="1"/>
        </p:nvSpPr>
        <p:spPr>
          <a:xfrm>
            <a:off x="7629202" y="-2450476"/>
            <a:ext cx="2450475" cy="2450475"/>
          </a:xfrm>
          <a:prstGeom prst="ellipse">
            <a:avLst/>
          </a:prstGeom>
          <a:gradFill>
            <a:gsLst>
              <a:gs pos="0">
                <a:schemeClr val="accent1">
                  <a:lumMod val="20000"/>
                  <a:lumOff val="80000"/>
                </a:schemeClr>
              </a:gs>
              <a:gs pos="100000">
                <a:srgbClr val="FE72ED"/>
              </a:gs>
            </a:gsLst>
            <a:lin ang="10800000" scaled="0"/>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32"/>
          <p:cNvSpPr txBox="1"/>
          <p:nvPr userDrawn="1"/>
        </p:nvSpPr>
        <p:spPr>
          <a:xfrm>
            <a:off x="-7734541" y="7152342"/>
            <a:ext cx="9105900" cy="1495794"/>
          </a:xfrm>
          <a:prstGeom prst="rect">
            <a:avLst/>
          </a:prstGeom>
          <a:noFill/>
        </p:spPr>
        <p:txBody>
          <a:bodyPr wrap="square" rtlCol="0">
            <a:spAutoFit/>
          </a:bodyPr>
          <a:lstStyle/>
          <a:p>
            <a:pPr lvl="1" algn="r" defTabSz="1625600" latinLnBrk="1">
              <a:lnSpc>
                <a:spcPct val="95000"/>
              </a:lnSpc>
            </a:pPr>
            <a:r>
              <a:rPr lang="en-US" altLang="ko-KR" sz="3200" spc="100">
                <a:ln>
                  <a:solidFill>
                    <a:schemeClr val="tx1">
                      <a:alpha val="0"/>
                    </a:schemeClr>
                  </a:solidFill>
                </a:ln>
                <a:latin typeface="+mj-lt"/>
                <a:ea typeface="AppleSDGothicNeoEB00" panose="02000503000000000000" pitchFamily="2" charset="-127"/>
                <a:cs typeface="Calibri" panose="020F0502020204030204" pitchFamily="34" charset="0"/>
              </a:rPr>
              <a:t>Net loss narrow</a:t>
            </a:r>
            <a:r>
              <a:rPr lang="en-US" altLang="zh-CN" sz="3200" spc="100">
                <a:ln>
                  <a:solidFill>
                    <a:schemeClr val="tx1">
                      <a:alpha val="0"/>
                    </a:schemeClr>
                  </a:solidFill>
                </a:ln>
                <a:latin typeface="+mj-lt"/>
                <a:ea typeface="AppleSDGothicNeoEB00" panose="02000503000000000000" pitchFamily="2" charset="-127"/>
                <a:cs typeface="Calibri" panose="020F0502020204030204" pitchFamily="34" charset="0"/>
              </a:rPr>
              <a:t>ed</a:t>
            </a:r>
            <a:endParaRPr lang="en-US" altLang="zh-CN" sz="3200" spc="100">
              <a:ln>
                <a:solidFill>
                  <a:schemeClr val="tx1">
                    <a:alpha val="0"/>
                  </a:schemeClr>
                </a:solidFill>
              </a:ln>
              <a:latin typeface="+mj-lt"/>
              <a:ea typeface="AppleSDGothicNeoEB00" panose="02000503000000000000" pitchFamily="2" charset="-127"/>
              <a:cs typeface="Calibri" panose="020F0502020204030204" pitchFamily="34" charset="0"/>
            </a:endParaRPr>
          </a:p>
          <a:p>
            <a:pPr lvl="1" algn="r" defTabSz="1625600" latinLnBrk="1">
              <a:lnSpc>
                <a:spcPct val="95000"/>
              </a:lnSpc>
            </a:pPr>
            <a:endParaRPr lang="en-US" altLang="ko-KR" sz="3200" spc="100">
              <a:ln>
                <a:solidFill>
                  <a:schemeClr val="tx1">
                    <a:alpha val="0"/>
                  </a:schemeClr>
                </a:solidFill>
              </a:ln>
              <a:latin typeface="+mj-lt"/>
              <a:ea typeface="AppleSDGothicNeoEB00" panose="02000503000000000000" pitchFamily="2" charset="-127"/>
              <a:cs typeface="Calibri" panose="020F0502020204030204" pitchFamily="34" charset="0"/>
            </a:endParaRPr>
          </a:p>
          <a:p>
            <a:pPr lvl="1" algn="r" defTabSz="1625600" latinLnBrk="1">
              <a:lnSpc>
                <a:spcPct val="95000"/>
              </a:lnSpc>
            </a:pPr>
            <a:r>
              <a:rPr lang="en-US" altLang="zh-CN" sz="3200" spc="100">
                <a:ln>
                  <a:solidFill>
                    <a:schemeClr val="tx1">
                      <a:alpha val="0"/>
                    </a:schemeClr>
                  </a:solidFill>
                </a:ln>
                <a:latin typeface="+mj-lt"/>
                <a:ea typeface="AppleSDGothicNeoEB00" panose="02000503000000000000" pitchFamily="2" charset="-127"/>
                <a:cs typeface="Calibri" panose="020F0502020204030204" pitchFamily="34" charset="0"/>
              </a:rPr>
              <a:t>P</a:t>
            </a:r>
            <a:r>
              <a:rPr lang="en-US" altLang="ko-KR" sz="3200" spc="100">
                <a:ln>
                  <a:solidFill>
                    <a:schemeClr val="tx1">
                      <a:alpha val="0"/>
                    </a:schemeClr>
                  </a:solidFill>
                </a:ln>
                <a:latin typeface="+mj-lt"/>
                <a:ea typeface="AppleSDGothicNeoEB00" panose="02000503000000000000" pitchFamily="2" charset="-127"/>
                <a:cs typeface="Calibri" panose="020F0502020204030204" pitchFamily="34" charset="0"/>
              </a:rPr>
              <a:t>rofitability improved </a:t>
            </a:r>
            <a:r>
              <a:rPr lang="en-US" altLang="zh-CN" sz="3200" spc="100">
                <a:ln>
                  <a:solidFill>
                    <a:schemeClr val="tx1">
                      <a:alpha val="0"/>
                    </a:schemeClr>
                  </a:solidFill>
                </a:ln>
                <a:latin typeface="+mj-lt"/>
                <a:ea typeface="AppleSDGothicNeoEB00" panose="02000503000000000000" pitchFamily="2" charset="-127"/>
                <a:cs typeface="Calibri" panose="020F0502020204030204" pitchFamily="34" charset="0"/>
              </a:rPr>
              <a:t>s</a:t>
            </a:r>
            <a:r>
              <a:rPr lang="en-US" altLang="ko-KR" sz="3200" spc="100">
                <a:ln>
                  <a:solidFill>
                    <a:schemeClr val="tx1">
                      <a:alpha val="0"/>
                    </a:schemeClr>
                  </a:solidFill>
                </a:ln>
                <a:latin typeface="+mj-lt"/>
                <a:ea typeface="AppleSDGothicNeoEB00" panose="02000503000000000000" pitchFamily="2" charset="-127"/>
                <a:cs typeface="Calibri" panose="020F0502020204030204" pitchFamily="34" charset="0"/>
              </a:rPr>
              <a:t>ignificantly </a:t>
            </a:r>
            <a:endParaRPr lang="en-US" altLang="ko-KR" sz="3200" spc="100">
              <a:ln>
                <a:solidFill>
                  <a:schemeClr val="tx1">
                    <a:alpha val="0"/>
                  </a:schemeClr>
                </a:solidFill>
              </a:ln>
              <a:latin typeface="+mj-lt"/>
              <a:ea typeface="AppleSDGothicNeoEB00" panose="02000503000000000000" pitchFamily="2" charset="-127"/>
              <a:cs typeface="Calibri" panose="020F0502020204030204" pitchFamily="34" charset="0"/>
            </a:endParaRPr>
          </a:p>
        </p:txBody>
      </p:sp>
      <p:cxnSp>
        <p:nvCxnSpPr>
          <p:cNvPr id="3" name="직선 연결선 8"/>
          <p:cNvCxnSpPr/>
          <p:nvPr userDrawn="1"/>
        </p:nvCxnSpPr>
        <p:spPr>
          <a:xfrm>
            <a:off x="11139011" y="-24812"/>
            <a:ext cx="0" cy="3078481"/>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직사각형 10"/>
          <p:cNvSpPr/>
          <p:nvPr userDrawn="1"/>
        </p:nvSpPr>
        <p:spPr>
          <a:xfrm rot="5400000" flipV="1">
            <a:off x="-2902505" y="2902506"/>
            <a:ext cx="6858001" cy="1052990"/>
          </a:xfrm>
          <a:prstGeom prst="rect">
            <a:avLst/>
          </a:prstGeom>
          <a:gradFill>
            <a:gsLst>
              <a:gs pos="25000">
                <a:srgbClr val="E7DBF1"/>
              </a:gs>
              <a:gs pos="81000">
                <a:srgbClr val="B5BBD6"/>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Malgun Gothic" panose="020B0503020000020004" charset="-127"/>
              <a:cs typeface="+mn-cs"/>
            </a:endParaRPr>
          </a:p>
        </p:txBody>
      </p:sp>
      <p:sp>
        <p:nvSpPr>
          <p:cNvPr id="5" name="자유형: 도형 15"/>
          <p:cNvSpPr/>
          <p:nvPr userDrawn="1"/>
        </p:nvSpPr>
        <p:spPr>
          <a:xfrm>
            <a:off x="9908575" y="4154936"/>
            <a:ext cx="2298665" cy="2704092"/>
          </a:xfrm>
          <a:custGeom>
            <a:avLst/>
            <a:gdLst>
              <a:gd name="connsiteX0" fmla="*/ 2273300 w 3080424"/>
              <a:gd name="connsiteY0" fmla="*/ 0 h 3623734"/>
              <a:gd name="connsiteX1" fmla="*/ 2949310 w 3080424"/>
              <a:gd name="connsiteY1" fmla="*/ 102203 h 3623734"/>
              <a:gd name="connsiteX2" fmla="*/ 3080424 w 3080424"/>
              <a:gd name="connsiteY2" fmla="*/ 150192 h 3623734"/>
              <a:gd name="connsiteX3" fmla="*/ 3080424 w 3080424"/>
              <a:gd name="connsiteY3" fmla="*/ 1473299 h 3623734"/>
              <a:gd name="connsiteX4" fmla="*/ 3077033 w 3080424"/>
              <a:gd name="connsiteY4" fmla="*/ 1469568 h 3623734"/>
              <a:gd name="connsiteX5" fmla="*/ 2273300 w 3080424"/>
              <a:gd name="connsiteY5" fmla="*/ 1136650 h 3623734"/>
              <a:gd name="connsiteX6" fmla="*/ 1136650 w 3080424"/>
              <a:gd name="connsiteY6" fmla="*/ 2273300 h 3623734"/>
              <a:gd name="connsiteX7" fmla="*/ 2273300 w 3080424"/>
              <a:gd name="connsiteY7" fmla="*/ 3409950 h 3623734"/>
              <a:gd name="connsiteX8" fmla="*/ 3077033 w 3080424"/>
              <a:gd name="connsiteY8" fmla="*/ 3077033 h 3623734"/>
              <a:gd name="connsiteX9" fmla="*/ 3080424 w 3080424"/>
              <a:gd name="connsiteY9" fmla="*/ 3073302 h 3623734"/>
              <a:gd name="connsiteX10" fmla="*/ 3080424 w 3080424"/>
              <a:gd name="connsiteY10" fmla="*/ 3623734 h 3623734"/>
              <a:gd name="connsiteX11" fmla="*/ 447626 w 3080424"/>
              <a:gd name="connsiteY11" fmla="*/ 3623734 h 3623734"/>
              <a:gd name="connsiteX12" fmla="*/ 388244 w 3080424"/>
              <a:gd name="connsiteY12" fmla="*/ 3544324 h 3623734"/>
              <a:gd name="connsiteX13" fmla="*/ 0 w 3080424"/>
              <a:gd name="connsiteY13" fmla="*/ 2273300 h 3623734"/>
              <a:gd name="connsiteX14" fmla="*/ 2273300 w 3080424"/>
              <a:gd name="connsiteY14" fmla="*/ 0 h 362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0424" h="3623734">
                <a:moveTo>
                  <a:pt x="2273300" y="0"/>
                </a:moveTo>
                <a:cubicBezTo>
                  <a:pt x="2508708" y="0"/>
                  <a:pt x="2735759" y="35782"/>
                  <a:pt x="2949310" y="102203"/>
                </a:cubicBezTo>
                <a:lnTo>
                  <a:pt x="3080424" y="150192"/>
                </a:lnTo>
                <a:lnTo>
                  <a:pt x="3080424" y="1473299"/>
                </a:lnTo>
                <a:lnTo>
                  <a:pt x="3077033" y="1469568"/>
                </a:lnTo>
                <a:cubicBezTo>
                  <a:pt x="2871340" y="1263874"/>
                  <a:pt x="2587177" y="1136650"/>
                  <a:pt x="2273300" y="1136650"/>
                </a:cubicBezTo>
                <a:cubicBezTo>
                  <a:pt x="1645546" y="1136650"/>
                  <a:pt x="1136650" y="1645546"/>
                  <a:pt x="1136650" y="2273300"/>
                </a:cubicBezTo>
                <a:cubicBezTo>
                  <a:pt x="1136650" y="2901054"/>
                  <a:pt x="1645546" y="3409950"/>
                  <a:pt x="2273300" y="3409950"/>
                </a:cubicBezTo>
                <a:cubicBezTo>
                  <a:pt x="2587177" y="3409950"/>
                  <a:pt x="2871340" y="3282726"/>
                  <a:pt x="3077033" y="3077033"/>
                </a:cubicBezTo>
                <a:lnTo>
                  <a:pt x="3080424" y="3073302"/>
                </a:lnTo>
                <a:lnTo>
                  <a:pt x="3080424" y="3623734"/>
                </a:lnTo>
                <a:lnTo>
                  <a:pt x="447626" y="3623734"/>
                </a:lnTo>
                <a:lnTo>
                  <a:pt x="388244" y="3544324"/>
                </a:lnTo>
                <a:cubicBezTo>
                  <a:pt x="143127" y="3181503"/>
                  <a:pt x="0" y="2744116"/>
                  <a:pt x="0" y="2273300"/>
                </a:cubicBezTo>
                <a:cubicBezTo>
                  <a:pt x="0" y="1017791"/>
                  <a:pt x="1017791" y="0"/>
                  <a:pt x="2273300" y="0"/>
                </a:cubicBezTo>
                <a:close/>
              </a:path>
            </a:pathLst>
          </a:custGeom>
          <a:gradFill>
            <a:gsLst>
              <a:gs pos="0">
                <a:srgbClr val="E7DBF1"/>
              </a:gs>
              <a:gs pos="100000">
                <a:schemeClr val="accent1">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a:p>
        </p:txBody>
      </p:sp>
      <p:sp>
        <p:nvSpPr>
          <p:cNvPr id="6" name="타원 9"/>
          <p:cNvSpPr/>
          <p:nvPr userDrawn="1"/>
        </p:nvSpPr>
        <p:spPr>
          <a:xfrm>
            <a:off x="5777729" y="796992"/>
            <a:ext cx="1276149" cy="1276149"/>
          </a:xfrm>
          <a:prstGeom prst="ellipse">
            <a:avLst/>
          </a:prstGeom>
          <a:solidFill>
            <a:srgbClr val="DECFEC">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연결선 8"/>
          <p:cNvCxnSpPr/>
          <p:nvPr userDrawn="1"/>
        </p:nvCxnSpPr>
        <p:spPr>
          <a:xfrm>
            <a:off x="10640751" y="2073141"/>
            <a:ext cx="0" cy="1885401"/>
          </a:xfrm>
          <a:prstGeom prst="line">
            <a:avLst/>
          </a:prstGeom>
          <a:ln w="101600">
            <a:solidFill>
              <a:srgbClr val="AC86C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1_제목 슬라이드">
    <p:spTree>
      <p:nvGrpSpPr>
        <p:cNvPr id="1" name=""/>
        <p:cNvGrpSpPr/>
        <p:nvPr/>
      </p:nvGrpSpPr>
      <p:grpSpPr>
        <a:xfrm>
          <a:off x="0" y="0"/>
          <a:ext cx="0" cy="0"/>
          <a:chOff x="0" y="0"/>
          <a:chExt cx="0" cy="0"/>
        </a:xfrm>
      </p:grpSpPr>
      <p:sp>
        <p:nvSpPr>
          <p:cNvPr id="25" name="자유형 24"/>
          <p:cNvSpPr>
            <a:spLocks noGrp="1"/>
          </p:cNvSpPr>
          <p:nvPr>
            <p:ph type="pic" sz="quarter" idx="12"/>
          </p:nvPr>
        </p:nvSpPr>
        <p:spPr>
          <a:xfrm>
            <a:off x="3813243" y="0"/>
            <a:ext cx="8378757" cy="3429000"/>
          </a:xfrm>
          <a:prstGeom prst="roundRect">
            <a:avLst>
              <a:gd name="adj" fmla="val 0"/>
            </a:avLst>
          </a:prstGeom>
        </p:spPr>
        <p:txBody>
          <a:bodyPr wrap="square">
            <a:noAutofit/>
          </a:bodyPr>
          <a:lstStyle/>
          <a:p>
            <a:endParaRPr lang="ko-KR"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2_제목 슬라이드">
    <p:spTree>
      <p:nvGrpSpPr>
        <p:cNvPr id="1" name=""/>
        <p:cNvGrpSpPr/>
        <p:nvPr/>
      </p:nvGrpSpPr>
      <p:grpSpPr>
        <a:xfrm>
          <a:off x="0" y="0"/>
          <a:ext cx="0" cy="0"/>
          <a:chOff x="0" y="0"/>
          <a:chExt cx="0" cy="0"/>
        </a:xfrm>
      </p:grpSpPr>
      <p:sp>
        <p:nvSpPr>
          <p:cNvPr id="11" name="그림 개체 틀 5"/>
          <p:cNvSpPr>
            <a:spLocks noGrp="1"/>
          </p:cNvSpPr>
          <p:nvPr>
            <p:ph type="pic" sz="quarter" idx="10"/>
          </p:nvPr>
        </p:nvSpPr>
        <p:spPr>
          <a:xfrm>
            <a:off x="1091380" y="1206147"/>
            <a:ext cx="4445820" cy="4445705"/>
          </a:xfrm>
          <a:prstGeom prst="ellipse">
            <a:avLst/>
          </a:prstGeom>
        </p:spPr>
        <p:txBody>
          <a:bodyPr wrap="square">
            <a:noAutofit/>
          </a:bodyPr>
          <a:lstStyle/>
          <a:p>
            <a:endParaRPr lang="ko-KR" alt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3_제목 슬라이드">
    <p:spTree>
      <p:nvGrpSpPr>
        <p:cNvPr id="1" name=""/>
        <p:cNvGrpSpPr/>
        <p:nvPr/>
      </p:nvGrpSpPr>
      <p:grpSpPr>
        <a:xfrm>
          <a:off x="0" y="0"/>
          <a:ext cx="0" cy="0"/>
          <a:chOff x="0" y="0"/>
          <a:chExt cx="0" cy="0"/>
        </a:xfrm>
      </p:grpSpPr>
      <p:sp>
        <p:nvSpPr>
          <p:cNvPr id="4" name="그림 개체 틀 3"/>
          <p:cNvSpPr>
            <a:spLocks noGrp="1"/>
          </p:cNvSpPr>
          <p:nvPr>
            <p:ph type="pic" sz="quarter" idx="12"/>
          </p:nvPr>
        </p:nvSpPr>
        <p:spPr>
          <a:xfrm>
            <a:off x="6996880" y="774348"/>
            <a:ext cx="5195120" cy="5321653"/>
          </a:xfrm>
          <a:custGeom>
            <a:avLst/>
            <a:gdLst>
              <a:gd name="connsiteX0" fmla="*/ 370068 w 5195120"/>
              <a:gd name="connsiteY0" fmla="*/ 0 h 5321653"/>
              <a:gd name="connsiteX1" fmla="*/ 5195120 w 5195120"/>
              <a:gd name="connsiteY1" fmla="*/ 0 h 5321653"/>
              <a:gd name="connsiteX2" fmla="*/ 5195120 w 5195120"/>
              <a:gd name="connsiteY2" fmla="*/ 5321653 h 5321653"/>
              <a:gd name="connsiteX3" fmla="*/ 370068 w 5195120"/>
              <a:gd name="connsiteY3" fmla="*/ 5321653 h 5321653"/>
              <a:gd name="connsiteX4" fmla="*/ 0 w 5195120"/>
              <a:gd name="connsiteY4" fmla="*/ 4951585 h 5321653"/>
              <a:gd name="connsiteX5" fmla="*/ 0 w 5195120"/>
              <a:gd name="connsiteY5" fmla="*/ 370068 h 5321653"/>
              <a:gd name="connsiteX6" fmla="*/ 370068 w 5195120"/>
              <a:gd name="connsiteY6" fmla="*/ 0 h 532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5120" h="5321653">
                <a:moveTo>
                  <a:pt x="370068" y="0"/>
                </a:moveTo>
                <a:lnTo>
                  <a:pt x="5195120" y="0"/>
                </a:lnTo>
                <a:lnTo>
                  <a:pt x="5195120" y="5321653"/>
                </a:lnTo>
                <a:lnTo>
                  <a:pt x="370068" y="5321653"/>
                </a:lnTo>
                <a:cubicBezTo>
                  <a:pt x="165685" y="5321653"/>
                  <a:pt x="0" y="5155968"/>
                  <a:pt x="0" y="4951585"/>
                </a:cubicBezTo>
                <a:lnTo>
                  <a:pt x="0" y="370068"/>
                </a:lnTo>
                <a:cubicBezTo>
                  <a:pt x="0" y="165685"/>
                  <a:pt x="165685" y="0"/>
                  <a:pt x="370068" y="0"/>
                </a:cubicBezTo>
                <a:close/>
              </a:path>
            </a:pathLst>
          </a:custGeom>
        </p:spPr>
        <p:txBody>
          <a:bodyPr wrap="square">
            <a:noAutofit/>
          </a:bodyPr>
          <a:lstStyle/>
          <a:p>
            <a:endParaRPr lang="ko-KR" alt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4_제목 슬라이드">
    <p:spTree>
      <p:nvGrpSpPr>
        <p:cNvPr id="1" name=""/>
        <p:cNvGrpSpPr/>
        <p:nvPr/>
      </p:nvGrpSpPr>
      <p:grpSpPr>
        <a:xfrm>
          <a:off x="0" y="0"/>
          <a:ext cx="0" cy="0"/>
          <a:chOff x="0" y="0"/>
          <a:chExt cx="0" cy="0"/>
        </a:xfrm>
      </p:grpSpPr>
      <p:sp>
        <p:nvSpPr>
          <p:cNvPr id="25" name="자유형 24"/>
          <p:cNvSpPr>
            <a:spLocks noGrp="1"/>
          </p:cNvSpPr>
          <p:nvPr>
            <p:ph type="pic" sz="quarter" idx="12"/>
          </p:nvPr>
        </p:nvSpPr>
        <p:spPr>
          <a:xfrm>
            <a:off x="0" y="0"/>
            <a:ext cx="4762500" cy="6858000"/>
          </a:xfrm>
          <a:prstGeom prst="roundRect">
            <a:avLst>
              <a:gd name="adj" fmla="val 1149"/>
            </a:avLst>
          </a:prstGeom>
        </p:spPr>
        <p:txBody>
          <a:bodyPr wrap="square">
            <a:noAutofit/>
          </a:bodyPr>
          <a:lstStyle/>
          <a:p>
            <a:endParaRPr lang="ko-KR" altLang="en-US"/>
          </a:p>
        </p:txBody>
      </p:sp>
      <p:sp>
        <p:nvSpPr>
          <p:cNvPr id="5" name="타원 9"/>
          <p:cNvSpPr/>
          <p:nvPr userDrawn="1"/>
        </p:nvSpPr>
        <p:spPr>
          <a:xfrm>
            <a:off x="-168980" y="-294746"/>
            <a:ext cx="589491" cy="589491"/>
          </a:xfrm>
          <a:prstGeom prst="ellipse">
            <a:avLst/>
          </a:prstGeom>
          <a:gradFill>
            <a:gsLst>
              <a:gs pos="10000">
                <a:schemeClr val="accent1"/>
              </a:gs>
              <a:gs pos="75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5_제목 슬라이드">
    <p:spTree>
      <p:nvGrpSpPr>
        <p:cNvPr id="1" name=""/>
        <p:cNvGrpSpPr/>
        <p:nvPr/>
      </p:nvGrpSpPr>
      <p:grpSpPr>
        <a:xfrm>
          <a:off x="0" y="0"/>
          <a:ext cx="0" cy="0"/>
          <a:chOff x="0" y="0"/>
          <a:chExt cx="0" cy="0"/>
        </a:xfrm>
      </p:grpSpPr>
      <p:sp>
        <p:nvSpPr>
          <p:cNvPr id="4" name="그림 개체 틀 3"/>
          <p:cNvSpPr>
            <a:spLocks noGrp="1"/>
          </p:cNvSpPr>
          <p:nvPr>
            <p:ph type="pic" sz="quarter" idx="13"/>
          </p:nvPr>
        </p:nvSpPr>
        <p:spPr>
          <a:xfrm>
            <a:off x="6498076" y="0"/>
            <a:ext cx="5693924" cy="6858000"/>
          </a:xfrm>
          <a:custGeom>
            <a:avLst/>
            <a:gdLst>
              <a:gd name="connsiteX0" fmla="*/ 561394 w 5693924"/>
              <a:gd name="connsiteY0" fmla="*/ 0 h 6858000"/>
              <a:gd name="connsiteX1" fmla="*/ 5615126 w 5693924"/>
              <a:gd name="connsiteY1" fmla="*/ 0 h 6858000"/>
              <a:gd name="connsiteX2" fmla="*/ 5693924 w 5693924"/>
              <a:gd name="connsiteY2" fmla="*/ 78798 h 6858000"/>
              <a:gd name="connsiteX3" fmla="*/ 5693924 w 5693924"/>
              <a:gd name="connsiteY3" fmla="*/ 6779202 h 6858000"/>
              <a:gd name="connsiteX4" fmla="*/ 5645798 w 5693924"/>
              <a:gd name="connsiteY4" fmla="*/ 6851808 h 6858000"/>
              <a:gd name="connsiteX5" fmla="*/ 5615128 w 5693924"/>
              <a:gd name="connsiteY5" fmla="*/ 6858000 h 6858000"/>
              <a:gd name="connsiteX6" fmla="*/ 1949419 w 5693924"/>
              <a:gd name="connsiteY6" fmla="*/ 6858000 h 6858000"/>
              <a:gd name="connsiteX7" fmla="*/ 404689 w 5693924"/>
              <a:gd name="connsiteY7" fmla="*/ 3116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3924" h="6858000">
                <a:moveTo>
                  <a:pt x="561394" y="0"/>
                </a:moveTo>
                <a:lnTo>
                  <a:pt x="5615126" y="0"/>
                </a:lnTo>
                <a:cubicBezTo>
                  <a:pt x="5658645" y="0"/>
                  <a:pt x="5693924" y="35279"/>
                  <a:pt x="5693924" y="78798"/>
                </a:cubicBezTo>
                <a:lnTo>
                  <a:pt x="5693924" y="6779202"/>
                </a:lnTo>
                <a:cubicBezTo>
                  <a:pt x="5693924" y="6811841"/>
                  <a:pt x="5674080" y="6839846"/>
                  <a:pt x="5645798" y="6851808"/>
                </a:cubicBezTo>
                <a:lnTo>
                  <a:pt x="5615128" y="6858000"/>
                </a:lnTo>
                <a:lnTo>
                  <a:pt x="1949419" y="6858000"/>
                </a:lnTo>
                <a:cubicBezTo>
                  <a:pt x="1949419" y="3536156"/>
                  <a:pt x="-1067197" y="3432348"/>
                  <a:pt x="404689" y="311632"/>
                </a:cubicBezTo>
                <a:close/>
              </a:path>
            </a:pathLst>
          </a:custGeom>
        </p:spPr>
        <p:txBody>
          <a:bodyPr wrap="square">
            <a:noAutofit/>
          </a:bodyPr>
          <a:lstStyle/>
          <a:p>
            <a:endParaRPr lang="ko-KR"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7_제목 슬라이드">
    <p:spTree>
      <p:nvGrpSpPr>
        <p:cNvPr id="1" name=""/>
        <p:cNvGrpSpPr/>
        <p:nvPr/>
      </p:nvGrpSpPr>
      <p:grpSpPr>
        <a:xfrm>
          <a:off x="0" y="0"/>
          <a:ext cx="0" cy="0"/>
          <a:chOff x="0" y="0"/>
          <a:chExt cx="0" cy="0"/>
        </a:xfrm>
      </p:grpSpPr>
      <p:sp>
        <p:nvSpPr>
          <p:cNvPr id="3" name="자유형 24"/>
          <p:cNvSpPr>
            <a:spLocks noGrp="1"/>
          </p:cNvSpPr>
          <p:nvPr>
            <p:ph type="pic" sz="quarter" idx="12"/>
          </p:nvPr>
        </p:nvSpPr>
        <p:spPr>
          <a:xfrm>
            <a:off x="0" y="0"/>
            <a:ext cx="5025957" cy="3429000"/>
          </a:xfrm>
          <a:prstGeom prst="roundRect">
            <a:avLst>
              <a:gd name="adj" fmla="val 0"/>
            </a:avLst>
          </a:prstGeom>
        </p:spPr>
        <p:txBody>
          <a:bodyPr wrap="square">
            <a:noAutofit/>
          </a:bodyPr>
          <a:lstStyle/>
          <a:p>
            <a:endParaRPr lang="ko-KR" altLang="en-US"/>
          </a:p>
        </p:txBody>
      </p:sp>
      <p:sp>
        <p:nvSpPr>
          <p:cNvPr id="6" name="자유형 24"/>
          <p:cNvSpPr>
            <a:spLocks noGrp="1"/>
          </p:cNvSpPr>
          <p:nvPr>
            <p:ph type="pic" sz="quarter" idx="13"/>
          </p:nvPr>
        </p:nvSpPr>
        <p:spPr>
          <a:xfrm>
            <a:off x="5025958" y="3429000"/>
            <a:ext cx="3597342" cy="3429000"/>
          </a:xfrm>
          <a:prstGeom prst="roundRect">
            <a:avLst>
              <a:gd name="adj" fmla="val 0"/>
            </a:avLst>
          </a:prstGeom>
        </p:spPr>
        <p:txBody>
          <a:bodyPr wrap="square">
            <a:noAutofit/>
          </a:bodyPr>
          <a:lstStyle/>
          <a:p>
            <a:endParaRPr lang="ko-KR"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8_제목 슬라이드">
    <p:spTree>
      <p:nvGrpSpPr>
        <p:cNvPr id="1" name=""/>
        <p:cNvGrpSpPr/>
        <p:nvPr/>
      </p:nvGrpSpPr>
      <p:grpSpPr>
        <a:xfrm>
          <a:off x="0" y="0"/>
          <a:ext cx="0" cy="0"/>
          <a:chOff x="0" y="0"/>
          <a:chExt cx="0" cy="0"/>
        </a:xfrm>
      </p:grpSpPr>
      <p:sp>
        <p:nvSpPr>
          <p:cNvPr id="3" name="자유형 24"/>
          <p:cNvSpPr>
            <a:spLocks noGrp="1"/>
          </p:cNvSpPr>
          <p:nvPr>
            <p:ph type="pic" sz="quarter" idx="12"/>
          </p:nvPr>
        </p:nvSpPr>
        <p:spPr>
          <a:xfrm>
            <a:off x="3968885" y="0"/>
            <a:ext cx="4254230" cy="6858000"/>
          </a:xfrm>
          <a:prstGeom prst="roundRect">
            <a:avLst>
              <a:gd name="adj" fmla="val 0"/>
            </a:avLst>
          </a:prstGeom>
        </p:spPr>
        <p:txBody>
          <a:bodyPr wrap="square">
            <a:noAutofit/>
          </a:bodyPr>
          <a:lstStyle/>
          <a:p>
            <a:endParaRPr lang="ko-KR" alt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6_제목 슬라이드">
    <p:spTree>
      <p:nvGrpSpPr>
        <p:cNvPr id="1" name=""/>
        <p:cNvGrpSpPr/>
        <p:nvPr/>
      </p:nvGrpSpPr>
      <p:grpSpPr>
        <a:xfrm>
          <a:off x="0" y="0"/>
          <a:ext cx="0" cy="0"/>
          <a:chOff x="0" y="0"/>
          <a:chExt cx="0" cy="0"/>
        </a:xfrm>
      </p:grpSpPr>
      <p:sp>
        <p:nvSpPr>
          <p:cNvPr id="7" name="그림 개체 틀 6"/>
          <p:cNvSpPr>
            <a:spLocks noGrp="1"/>
          </p:cNvSpPr>
          <p:nvPr>
            <p:ph type="pic" sz="quarter" idx="10"/>
          </p:nvPr>
        </p:nvSpPr>
        <p:spPr>
          <a:xfrm>
            <a:off x="0" y="0"/>
            <a:ext cx="3175000" cy="6870700"/>
          </a:xfrm>
          <a:custGeom>
            <a:avLst/>
            <a:gdLst>
              <a:gd name="connsiteX0" fmla="*/ 0 w 3175000"/>
              <a:gd name="connsiteY0" fmla="*/ 0 h 6858000"/>
              <a:gd name="connsiteX1" fmla="*/ 2463530 w 3175000"/>
              <a:gd name="connsiteY1" fmla="*/ 0 h 6858000"/>
              <a:gd name="connsiteX2" fmla="*/ 2502800 w 3175000"/>
              <a:gd name="connsiteY2" fmla="*/ 86861 h 6858000"/>
              <a:gd name="connsiteX3" fmla="*/ 3175000 w 3175000"/>
              <a:gd name="connsiteY3" fmla="*/ 3416300 h 6858000"/>
              <a:gd name="connsiteX4" fmla="*/ 2502800 w 3175000"/>
              <a:gd name="connsiteY4" fmla="*/ 6745739 h 6858000"/>
              <a:gd name="connsiteX5" fmla="*/ 2452047 w 3175000"/>
              <a:gd name="connsiteY5" fmla="*/ 6858000 h 6858000"/>
              <a:gd name="connsiteX6" fmla="*/ 0 w 3175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000" h="6858000">
                <a:moveTo>
                  <a:pt x="0" y="0"/>
                </a:moveTo>
                <a:lnTo>
                  <a:pt x="2463530" y="0"/>
                </a:lnTo>
                <a:lnTo>
                  <a:pt x="2502800" y="86861"/>
                </a:lnTo>
                <a:cubicBezTo>
                  <a:pt x="2935646" y="1110197"/>
                  <a:pt x="3175000" y="2235298"/>
                  <a:pt x="3175000" y="3416300"/>
                </a:cubicBezTo>
                <a:cubicBezTo>
                  <a:pt x="3175000" y="4597303"/>
                  <a:pt x="2935646" y="5722403"/>
                  <a:pt x="2502800" y="6745739"/>
                </a:cubicBezTo>
                <a:lnTo>
                  <a:pt x="2452047" y="6858000"/>
                </a:lnTo>
                <a:lnTo>
                  <a:pt x="0" y="6858000"/>
                </a:lnTo>
                <a:close/>
              </a:path>
            </a:pathLst>
          </a:custGeom>
        </p:spPr>
        <p:txBody>
          <a:bodyPr wrap="square">
            <a:noAutofit/>
          </a:bodyPr>
          <a:lstStyle/>
          <a:p>
            <a:endParaRPr lang="ko-KR"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2"/>
          <p:cNvSpPr>
            <a:spLocks noGrp="1"/>
          </p:cNvSpPr>
          <p:nvPr>
            <p:ph sz="half" idx="2"/>
          </p:nvPr>
        </p:nvSpPr>
        <p:spPr>
          <a:xfrm>
            <a:off x="6283569" y="1295401"/>
            <a:ext cx="5720862" cy="3683655"/>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chemeClr val="tx1"/>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3" name="Content Placeholder 1"/>
          <p:cNvSpPr>
            <a:spLocks noGrp="1"/>
          </p:cNvSpPr>
          <p:nvPr>
            <p:ph sz="half" idx="1"/>
          </p:nvPr>
        </p:nvSpPr>
        <p:spPr>
          <a:xfrm>
            <a:off x="187569" y="1295400"/>
            <a:ext cx="5720862" cy="4876800"/>
          </a:xfrm>
        </p:spPr>
        <p:txBody>
          <a:bodyPr/>
          <a:lstStyle>
            <a:lvl1pPr marL="1714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1pPr>
            <a:lvl2pPr marL="3429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2pPr>
            <a:lvl3pPr marL="5143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3pPr>
            <a:lvl4pPr marL="6858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4pPr>
            <a:lvl5pPr marL="8572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5pPr>
            <a:lvl6pPr marL="10287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6pPr>
            <a:lvl7pPr marL="12001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7pPr>
            <a:lvl8pPr marL="1371600" indent="-171450" algn="l" defTabSz="1838325" rtl="0" eaLnBrk="1" fontAlgn="base" hangingPunct="1">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8pPr>
            <a:lvl9pPr marL="1543050" indent="-171450" algn="l" defTabSz="1838325" rtl="0" eaLnBrk="1" fontAlgn="base" hangingPunct="1">
              <a:spcAft>
                <a:spcPct val="0"/>
              </a:spcAft>
              <a:buClr>
                <a:schemeClr val="bg1">
                  <a:lumMod val="50000"/>
                </a:schemeClr>
              </a:buClr>
              <a:buSzPct val="100000"/>
              <a:buFont typeface="Symbol" panose="05050102010706020507"/>
              <a:buChar char="·"/>
              <a:defRPr lang="en-US" sz="1400" b="0" dirty="0">
                <a:solidFill>
                  <a:schemeClr val="tx1"/>
                </a:solidFill>
                <a:latin typeface="+mn-lt"/>
                <a:ea typeface="+mn-ea"/>
                <a:cs typeface="+mn-cs"/>
              </a:defRPr>
            </a:lvl9pPr>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2" name="Title 1"/>
          <p:cNvSpPr>
            <a:spLocks noGrp="1"/>
          </p:cNvSpPr>
          <p:nvPr>
            <p:ph type="title"/>
          </p:nvPr>
        </p:nvSpPr>
        <p:spPr/>
        <p:txBody>
          <a:bodyPr/>
          <a:lstStyle/>
          <a:p>
            <a:r>
              <a:rPr lang="en-US"/>
              <a:t>Click to edit Master title style</a:t>
            </a:r>
            <a:endParaRPr lang="en-US"/>
          </a:p>
        </p:txBody>
      </p:sp>
      <p:sp>
        <p:nvSpPr>
          <p:cNvPr id="6"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9_제목 슬라이드">
    <p:spTree>
      <p:nvGrpSpPr>
        <p:cNvPr id="1" name=""/>
        <p:cNvGrpSpPr/>
        <p:nvPr/>
      </p:nvGrpSpPr>
      <p:grpSpPr>
        <a:xfrm>
          <a:off x="0" y="0"/>
          <a:ext cx="0" cy="0"/>
          <a:chOff x="0" y="0"/>
          <a:chExt cx="0" cy="0"/>
        </a:xfrm>
      </p:grpSpPr>
      <p:sp>
        <p:nvSpPr>
          <p:cNvPr id="3" name="자유형 24"/>
          <p:cNvSpPr>
            <a:spLocks noGrp="1"/>
          </p:cNvSpPr>
          <p:nvPr>
            <p:ph type="pic" sz="quarter" idx="12"/>
          </p:nvPr>
        </p:nvSpPr>
        <p:spPr>
          <a:xfrm>
            <a:off x="1292292" y="1206500"/>
            <a:ext cx="9607416" cy="4445000"/>
          </a:xfrm>
          <a:prstGeom prst="roundRect">
            <a:avLst>
              <a:gd name="adj" fmla="val 2907"/>
            </a:avLst>
          </a:prstGeom>
        </p:spPr>
        <p:txBody>
          <a:bodyPr wrap="square">
            <a:noAutofit/>
          </a:bodyPr>
          <a:lstStyle/>
          <a:p>
            <a:endParaRPr lang="ko-KR" alt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0_제목 슬라이드">
    <p:spTree>
      <p:nvGrpSpPr>
        <p:cNvPr id="1" name=""/>
        <p:cNvGrpSpPr/>
        <p:nvPr/>
      </p:nvGrpSpPr>
      <p:grpSpPr>
        <a:xfrm>
          <a:off x="0" y="0"/>
          <a:ext cx="0" cy="0"/>
          <a:chOff x="0" y="0"/>
          <a:chExt cx="0" cy="0"/>
        </a:xfrm>
      </p:grpSpPr>
      <p:sp>
        <p:nvSpPr>
          <p:cNvPr id="3" name="자유형 24"/>
          <p:cNvSpPr>
            <a:spLocks noGrp="1"/>
          </p:cNvSpPr>
          <p:nvPr>
            <p:ph type="pic" sz="quarter" idx="12"/>
          </p:nvPr>
        </p:nvSpPr>
        <p:spPr>
          <a:xfrm>
            <a:off x="5613400" y="860425"/>
            <a:ext cx="5692708" cy="5137150"/>
          </a:xfrm>
          <a:prstGeom prst="roundRect">
            <a:avLst>
              <a:gd name="adj" fmla="val 0"/>
            </a:avLst>
          </a:prstGeom>
        </p:spPr>
        <p:txBody>
          <a:bodyPr wrap="square">
            <a:noAutofit/>
          </a:bodyPr>
          <a:lstStyle/>
          <a:p>
            <a:endParaRPr lang="ko-KR" alt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1_제목 슬라이드">
    <p:spTree>
      <p:nvGrpSpPr>
        <p:cNvPr id="1" name=""/>
        <p:cNvGrpSpPr/>
        <p:nvPr/>
      </p:nvGrpSpPr>
      <p:grpSpPr>
        <a:xfrm>
          <a:off x="0" y="0"/>
          <a:ext cx="0" cy="0"/>
          <a:chOff x="0" y="0"/>
          <a:chExt cx="0" cy="0"/>
        </a:xfrm>
      </p:grpSpPr>
      <p:sp>
        <p:nvSpPr>
          <p:cNvPr id="2" name="사각형: 둥근 위쪽 모서리 102"/>
          <p:cNvSpPr/>
          <p:nvPr userDrawn="1"/>
        </p:nvSpPr>
        <p:spPr>
          <a:xfrm rot="5400000">
            <a:off x="7391013" y="1345688"/>
            <a:ext cx="3098936" cy="5415281"/>
          </a:xfrm>
          <a:prstGeom prst="round2SameRect">
            <a:avLst>
              <a:gd name="adj1" fmla="val 10224"/>
              <a:gd name="adj2" fmla="val 0"/>
            </a:avLst>
          </a:prstGeom>
          <a:gradFill>
            <a:gsLst>
              <a:gs pos="57000">
                <a:srgbClr val="EEEBFE"/>
              </a:gs>
              <a:gs pos="100000">
                <a:schemeClr val="accent3">
                  <a:lumMod val="20000"/>
                  <a:lumOff val="80000"/>
                </a:schemeClr>
              </a:gs>
              <a:gs pos="0">
                <a:schemeClr val="accent1">
                  <a:lumMod val="10000"/>
                  <a:lumOff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图片 15"/>
          <p:cNvPicPr>
            <a:picLocks noChangeAspect="1"/>
          </p:cNvPicPr>
          <p:nvPr userDrawn="1"/>
        </p:nvPicPr>
        <p:blipFill>
          <a:blip r:embed="rId2"/>
          <a:stretch>
            <a:fillRect/>
          </a:stretch>
        </p:blipFill>
        <p:spPr>
          <a:xfrm>
            <a:off x="828527" y="816340"/>
            <a:ext cx="5694158" cy="6041660"/>
          </a:xfrm>
          <a:prstGeom prst="rect">
            <a:avLst/>
          </a:prstGeom>
        </p:spPr>
      </p:pic>
      <p:sp>
        <p:nvSpPr>
          <p:cNvPr id="9" name="타원 9"/>
          <p:cNvSpPr/>
          <p:nvPr userDrawn="1"/>
        </p:nvSpPr>
        <p:spPr>
          <a:xfrm>
            <a:off x="513476" y="931423"/>
            <a:ext cx="1276149" cy="1276149"/>
          </a:xfrm>
          <a:prstGeom prst="ellipse">
            <a:avLst/>
          </a:prstGeom>
          <a:gradFill>
            <a:gsLst>
              <a:gs pos="10000">
                <a:schemeClr val="accent5"/>
              </a:gs>
              <a:gs pos="75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타원 11"/>
          <p:cNvSpPr/>
          <p:nvPr userDrawn="1"/>
        </p:nvSpPr>
        <p:spPr>
          <a:xfrm>
            <a:off x="5953964" y="5384096"/>
            <a:ext cx="758381" cy="758381"/>
          </a:xfrm>
          <a:prstGeom prst="ellipse">
            <a:avLst/>
          </a:prstGeom>
          <a:gradFill>
            <a:gsLst>
              <a:gs pos="4000">
                <a:schemeClr val="accent5"/>
              </a:gs>
              <a:gs pos="75000">
                <a:schemeClr val="accent2">
                  <a:alpha val="6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자유형: 도형 14"/>
          <p:cNvSpPr/>
          <p:nvPr userDrawn="1"/>
        </p:nvSpPr>
        <p:spPr>
          <a:xfrm>
            <a:off x="10758794" y="0"/>
            <a:ext cx="1433206" cy="1402360"/>
          </a:xfrm>
          <a:custGeom>
            <a:avLst/>
            <a:gdLst>
              <a:gd name="connsiteX0" fmla="*/ 49929 w 1433206"/>
              <a:gd name="connsiteY0" fmla="*/ 0 h 1402360"/>
              <a:gd name="connsiteX1" fmla="*/ 1433206 w 1433206"/>
              <a:gd name="connsiteY1" fmla="*/ 0 h 1402360"/>
              <a:gd name="connsiteX2" fmla="*/ 1433206 w 1433206"/>
              <a:gd name="connsiteY2" fmla="*/ 1341141 h 1402360"/>
              <a:gd name="connsiteX3" fmla="*/ 1398337 w 1433206"/>
              <a:gd name="connsiteY3" fmla="*/ 1353903 h 1402360"/>
              <a:gd name="connsiteX4" fmla="*/ 1077825 w 1433206"/>
              <a:gd name="connsiteY4" fmla="*/ 1402360 h 1402360"/>
              <a:gd name="connsiteX5" fmla="*/ 0 w 1433206"/>
              <a:gd name="connsiteY5" fmla="*/ 324535 h 1402360"/>
              <a:gd name="connsiteX6" fmla="*/ 48457 w 1433206"/>
              <a:gd name="connsiteY6" fmla="*/ 4023 h 140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3206" h="1402360">
                <a:moveTo>
                  <a:pt x="49929" y="0"/>
                </a:moveTo>
                <a:lnTo>
                  <a:pt x="1433206" y="0"/>
                </a:lnTo>
                <a:lnTo>
                  <a:pt x="1433206" y="1341141"/>
                </a:lnTo>
                <a:lnTo>
                  <a:pt x="1398337" y="1353903"/>
                </a:lnTo>
                <a:cubicBezTo>
                  <a:pt x="1297087" y="1385395"/>
                  <a:pt x="1189437" y="1402360"/>
                  <a:pt x="1077825" y="1402360"/>
                </a:cubicBezTo>
                <a:cubicBezTo>
                  <a:pt x="482559" y="1402360"/>
                  <a:pt x="0" y="919801"/>
                  <a:pt x="0" y="324535"/>
                </a:cubicBezTo>
                <a:cubicBezTo>
                  <a:pt x="0" y="212923"/>
                  <a:pt x="16965" y="105273"/>
                  <a:pt x="48457" y="4023"/>
                </a:cubicBezTo>
                <a:close/>
              </a:path>
            </a:pathLst>
          </a:custGeom>
          <a:gradFill>
            <a:gsLst>
              <a:gs pos="4000">
                <a:schemeClr val="accent4">
                  <a:lumMod val="90000"/>
                </a:schemeClr>
              </a:gs>
              <a:gs pos="75000">
                <a:schemeClr val="accent2">
                  <a:alpha val="6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12" name="타원 15"/>
          <p:cNvSpPr/>
          <p:nvPr userDrawn="1"/>
        </p:nvSpPr>
        <p:spPr>
          <a:xfrm>
            <a:off x="10900753" y="931423"/>
            <a:ext cx="537044" cy="537044"/>
          </a:xfrm>
          <a:prstGeom prst="ellipse">
            <a:avLst/>
          </a:prstGeom>
          <a:gradFill>
            <a:gsLst>
              <a:gs pos="10000">
                <a:schemeClr val="accent5"/>
              </a:gs>
              <a:gs pos="75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2_제목 슬라이드">
    <p:spTree>
      <p:nvGrpSpPr>
        <p:cNvPr id="1" name=""/>
        <p:cNvGrpSpPr/>
        <p:nvPr/>
      </p:nvGrpSpPr>
      <p:grpSpPr>
        <a:xfrm>
          <a:off x="0" y="0"/>
          <a:ext cx="0" cy="0"/>
          <a:chOff x="0" y="0"/>
          <a:chExt cx="0" cy="0"/>
        </a:xfrm>
      </p:grpSpPr>
      <p:sp>
        <p:nvSpPr>
          <p:cNvPr id="4" name="그림 개체 틀 3"/>
          <p:cNvSpPr>
            <a:spLocks noGrp="1"/>
          </p:cNvSpPr>
          <p:nvPr>
            <p:ph type="pic" sz="quarter" idx="12"/>
          </p:nvPr>
        </p:nvSpPr>
        <p:spPr>
          <a:xfrm>
            <a:off x="7239260" y="491205"/>
            <a:ext cx="4952740" cy="5875590"/>
          </a:xfrm>
          <a:custGeom>
            <a:avLst/>
            <a:gdLst>
              <a:gd name="connsiteX0" fmla="*/ 2937871 w 4952740"/>
              <a:gd name="connsiteY0" fmla="*/ 0 h 5875590"/>
              <a:gd name="connsiteX1" fmla="*/ 4806630 w 4952740"/>
              <a:gd name="connsiteY1" fmla="*/ 670850 h 5875590"/>
              <a:gd name="connsiteX2" fmla="*/ 4952740 w 4952740"/>
              <a:gd name="connsiteY2" fmla="*/ 803641 h 5875590"/>
              <a:gd name="connsiteX3" fmla="*/ 4952740 w 4952740"/>
              <a:gd name="connsiteY3" fmla="*/ 5071950 h 5875590"/>
              <a:gd name="connsiteX4" fmla="*/ 4806630 w 4952740"/>
              <a:gd name="connsiteY4" fmla="*/ 5204741 h 5875590"/>
              <a:gd name="connsiteX5" fmla="*/ 2937871 w 4952740"/>
              <a:gd name="connsiteY5" fmla="*/ 5875590 h 5875590"/>
              <a:gd name="connsiteX6" fmla="*/ 0 w 4952740"/>
              <a:gd name="connsiteY6" fmla="*/ 2937795 h 5875590"/>
              <a:gd name="connsiteX7" fmla="*/ 2937871 w 4952740"/>
              <a:gd name="connsiteY7" fmla="*/ 0 h 587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2740" h="5875590">
                <a:moveTo>
                  <a:pt x="2937871" y="0"/>
                </a:moveTo>
                <a:cubicBezTo>
                  <a:pt x="3647733" y="0"/>
                  <a:pt x="4298792" y="251756"/>
                  <a:pt x="4806630" y="670850"/>
                </a:cubicBezTo>
                <a:lnTo>
                  <a:pt x="4952740" y="803641"/>
                </a:lnTo>
                <a:lnTo>
                  <a:pt x="4952740" y="5071950"/>
                </a:lnTo>
                <a:lnTo>
                  <a:pt x="4806630" y="5204741"/>
                </a:lnTo>
                <a:cubicBezTo>
                  <a:pt x="4298792" y="5623834"/>
                  <a:pt x="3647733" y="5875590"/>
                  <a:pt x="2937871" y="5875590"/>
                </a:cubicBezTo>
                <a:cubicBezTo>
                  <a:pt x="1315330" y="5875590"/>
                  <a:pt x="0" y="4560294"/>
                  <a:pt x="0" y="2937795"/>
                </a:cubicBezTo>
                <a:cubicBezTo>
                  <a:pt x="0" y="1315296"/>
                  <a:pt x="1315330" y="0"/>
                  <a:pt x="2937871" y="0"/>
                </a:cubicBezTo>
                <a:close/>
              </a:path>
            </a:pathLst>
          </a:custGeom>
        </p:spPr>
        <p:txBody>
          <a:bodyPr wrap="square">
            <a:noAutofit/>
          </a:bodyPr>
          <a:lstStyle/>
          <a:p>
            <a:endParaRPr lang="ko-KR" alt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3_제목 슬라이드">
    <p:spTree>
      <p:nvGrpSpPr>
        <p:cNvPr id="1" name=""/>
        <p:cNvGrpSpPr/>
        <p:nvPr/>
      </p:nvGrpSpPr>
      <p:grpSpPr>
        <a:xfrm>
          <a:off x="0" y="0"/>
          <a:ext cx="0" cy="0"/>
          <a:chOff x="0" y="0"/>
          <a:chExt cx="0" cy="0"/>
        </a:xfrm>
      </p:grpSpPr>
      <p:sp>
        <p:nvSpPr>
          <p:cNvPr id="11" name="그림 개체 틀 5"/>
          <p:cNvSpPr>
            <a:spLocks noGrp="1"/>
          </p:cNvSpPr>
          <p:nvPr>
            <p:ph type="pic" sz="quarter" idx="10"/>
          </p:nvPr>
        </p:nvSpPr>
        <p:spPr>
          <a:xfrm>
            <a:off x="1791771" y="1193578"/>
            <a:ext cx="2235480" cy="2235422"/>
          </a:xfrm>
          <a:prstGeom prst="ellipse">
            <a:avLst/>
          </a:prstGeom>
        </p:spPr>
        <p:txBody>
          <a:bodyPr wrap="square">
            <a:noAutofit/>
          </a:bodyPr>
          <a:lstStyle/>
          <a:p>
            <a:endParaRPr lang="ko-KR" altLang="en-US"/>
          </a:p>
        </p:txBody>
      </p:sp>
      <p:sp>
        <p:nvSpPr>
          <p:cNvPr id="3" name="그림 개체 틀 5"/>
          <p:cNvSpPr>
            <a:spLocks noGrp="1"/>
          </p:cNvSpPr>
          <p:nvPr>
            <p:ph type="pic" sz="quarter" idx="11"/>
          </p:nvPr>
        </p:nvSpPr>
        <p:spPr>
          <a:xfrm>
            <a:off x="8164751" y="3429000"/>
            <a:ext cx="2235480" cy="2235422"/>
          </a:xfrm>
          <a:prstGeom prst="ellipse">
            <a:avLst/>
          </a:prstGeom>
        </p:spPr>
        <p:txBody>
          <a:bodyPr wrap="square">
            <a:noAutofit/>
          </a:bodyPr>
          <a:lstStyle/>
          <a:p>
            <a:endParaRPr lang="ko-KR" alt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4_제목 슬라이드">
    <p:spTree>
      <p:nvGrpSpPr>
        <p:cNvPr id="1" name=""/>
        <p:cNvGrpSpPr/>
        <p:nvPr/>
      </p:nvGrpSpPr>
      <p:grpSpPr>
        <a:xfrm>
          <a:off x="0" y="0"/>
          <a:ext cx="0" cy="0"/>
          <a:chOff x="0" y="0"/>
          <a:chExt cx="0" cy="0"/>
        </a:xfrm>
      </p:grpSpPr>
      <p:sp>
        <p:nvSpPr>
          <p:cNvPr id="8" name="그림 개체 틀 7"/>
          <p:cNvSpPr>
            <a:spLocks noGrp="1"/>
          </p:cNvSpPr>
          <p:nvPr>
            <p:ph type="pic" sz="quarter" idx="13"/>
          </p:nvPr>
        </p:nvSpPr>
        <p:spPr>
          <a:xfrm>
            <a:off x="1" y="2743200"/>
            <a:ext cx="12191999" cy="4114800"/>
          </a:xfrm>
          <a:custGeom>
            <a:avLst/>
            <a:gdLst>
              <a:gd name="connsiteX0" fmla="*/ 8938989 w 12191999"/>
              <a:gd name="connsiteY0" fmla="*/ 57 h 4114800"/>
              <a:gd name="connsiteX1" fmla="*/ 11637987 w 12191999"/>
              <a:gd name="connsiteY1" fmla="*/ 381687 h 4114800"/>
              <a:gd name="connsiteX2" fmla="*/ 12191999 w 12191999"/>
              <a:gd name="connsiteY2" fmla="*/ 529484 h 4114800"/>
              <a:gd name="connsiteX3" fmla="*/ 12191999 w 12191999"/>
              <a:gd name="connsiteY3" fmla="*/ 4114800 h 4114800"/>
              <a:gd name="connsiteX4" fmla="*/ 0 w 12191999"/>
              <a:gd name="connsiteY4" fmla="*/ 4114800 h 4114800"/>
              <a:gd name="connsiteX5" fmla="*/ 0 w 12191999"/>
              <a:gd name="connsiteY5" fmla="*/ 1838616 h 4114800"/>
              <a:gd name="connsiteX6" fmla="*/ 8938989 w 12191999"/>
              <a:gd name="connsiteY6" fmla="*/ 57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114800">
                <a:moveTo>
                  <a:pt x="8938989" y="57"/>
                </a:moveTo>
                <a:cubicBezTo>
                  <a:pt x="9691315" y="2896"/>
                  <a:pt x="10564192" y="112998"/>
                  <a:pt x="11637987" y="381687"/>
                </a:cubicBezTo>
                <a:lnTo>
                  <a:pt x="12191999" y="529484"/>
                </a:lnTo>
                <a:lnTo>
                  <a:pt x="12191999" y="4114800"/>
                </a:lnTo>
                <a:lnTo>
                  <a:pt x="0" y="4114800"/>
                </a:lnTo>
                <a:lnTo>
                  <a:pt x="0" y="1838616"/>
                </a:lnTo>
                <a:cubicBezTo>
                  <a:pt x="4762500" y="1838616"/>
                  <a:pt x="5804297" y="-11771"/>
                  <a:pt x="8938989" y="57"/>
                </a:cubicBezTo>
                <a:close/>
              </a:path>
            </a:pathLst>
          </a:custGeom>
        </p:spPr>
        <p:txBody>
          <a:bodyPr wrap="square">
            <a:noAutofit/>
          </a:bodyPr>
          <a:lstStyle/>
          <a:p>
            <a:endParaRPr lang="ko-KR" alt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5_제목 슬라이드">
    <p:spTree>
      <p:nvGrpSpPr>
        <p:cNvPr id="1" name=""/>
        <p:cNvGrpSpPr/>
        <p:nvPr/>
      </p:nvGrpSpPr>
      <p:grpSpPr>
        <a:xfrm>
          <a:off x="0" y="0"/>
          <a:ext cx="0" cy="0"/>
          <a:chOff x="0" y="0"/>
          <a:chExt cx="0" cy="0"/>
        </a:xfrm>
      </p:grpSpPr>
      <p:sp>
        <p:nvSpPr>
          <p:cNvPr id="3" name="자유형 24"/>
          <p:cNvSpPr>
            <a:spLocks noGrp="1"/>
          </p:cNvSpPr>
          <p:nvPr>
            <p:ph type="pic" sz="quarter" idx="12"/>
          </p:nvPr>
        </p:nvSpPr>
        <p:spPr>
          <a:xfrm>
            <a:off x="0" y="0"/>
            <a:ext cx="12192000" cy="6858000"/>
          </a:xfrm>
          <a:prstGeom prst="roundRect">
            <a:avLst>
              <a:gd name="adj" fmla="val 0"/>
            </a:avLst>
          </a:prstGeom>
        </p:spPr>
        <p:txBody>
          <a:bodyPr wrap="square">
            <a:noAutofit/>
          </a:bodyPr>
          <a:lstStyle/>
          <a:p>
            <a:endParaRPr lang="ko-KR" alt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6_제목 슬라이드">
    <p:spTree>
      <p:nvGrpSpPr>
        <p:cNvPr id="1" name=""/>
        <p:cNvGrpSpPr/>
        <p:nvPr/>
      </p:nvGrpSpPr>
      <p:grpSpPr>
        <a:xfrm>
          <a:off x="0" y="0"/>
          <a:ext cx="0" cy="0"/>
          <a:chOff x="0" y="0"/>
          <a:chExt cx="0" cy="0"/>
        </a:xfrm>
      </p:grpSpPr>
      <p:sp>
        <p:nvSpPr>
          <p:cNvPr id="5" name="그림 개체 틀 4"/>
          <p:cNvSpPr>
            <a:spLocks noGrp="1"/>
          </p:cNvSpPr>
          <p:nvPr>
            <p:ph type="pic" sz="quarter" idx="13"/>
          </p:nvPr>
        </p:nvSpPr>
        <p:spPr>
          <a:xfrm>
            <a:off x="0" y="1"/>
            <a:ext cx="6607624" cy="6196025"/>
          </a:xfrm>
          <a:custGeom>
            <a:avLst/>
            <a:gdLst>
              <a:gd name="connsiteX0" fmla="*/ 0 w 6607624"/>
              <a:gd name="connsiteY0" fmla="*/ 0 h 6196025"/>
              <a:gd name="connsiteX1" fmla="*/ 4332341 w 6607624"/>
              <a:gd name="connsiteY1" fmla="*/ 0 h 6196025"/>
              <a:gd name="connsiteX2" fmla="*/ 5795612 w 6607624"/>
              <a:gd name="connsiteY2" fmla="*/ 1463271 h 6196025"/>
              <a:gd name="connsiteX3" fmla="*/ 5795612 w 6607624"/>
              <a:gd name="connsiteY3" fmla="*/ 5384013 h 6196025"/>
              <a:gd name="connsiteX4" fmla="*/ 1874871 w 6607624"/>
              <a:gd name="connsiteY4" fmla="*/ 5384013 h 6196025"/>
              <a:gd name="connsiteX5" fmla="*/ 0 w 6607624"/>
              <a:gd name="connsiteY5" fmla="*/ 3509143 h 619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7624" h="6196025">
                <a:moveTo>
                  <a:pt x="0" y="0"/>
                </a:moveTo>
                <a:lnTo>
                  <a:pt x="4332341" y="0"/>
                </a:lnTo>
                <a:lnTo>
                  <a:pt x="5795612" y="1463271"/>
                </a:lnTo>
                <a:cubicBezTo>
                  <a:pt x="6878295" y="2545954"/>
                  <a:pt x="6878295" y="4301330"/>
                  <a:pt x="5795612" y="5384013"/>
                </a:cubicBezTo>
                <a:cubicBezTo>
                  <a:pt x="4712929" y="6466696"/>
                  <a:pt x="2957554" y="6466696"/>
                  <a:pt x="1874871" y="5384013"/>
                </a:cubicBezTo>
                <a:lnTo>
                  <a:pt x="0" y="3509143"/>
                </a:lnTo>
                <a:close/>
              </a:path>
            </a:pathLst>
          </a:custGeom>
        </p:spPr>
        <p:txBody>
          <a:bodyPr wrap="square">
            <a:noAutofit/>
          </a:bodyPr>
          <a:lstStyle/>
          <a:p>
            <a:endParaRPr lang="ko-KR" alt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7_제목 슬라이드">
    <p:spTree>
      <p:nvGrpSpPr>
        <p:cNvPr id="1" name=""/>
        <p:cNvGrpSpPr/>
        <p:nvPr/>
      </p:nvGrpSpPr>
      <p:grpSpPr>
        <a:xfrm>
          <a:off x="0" y="0"/>
          <a:ext cx="0" cy="0"/>
          <a:chOff x="0" y="0"/>
          <a:chExt cx="0" cy="0"/>
        </a:xfrm>
      </p:grpSpPr>
      <p:sp>
        <p:nvSpPr>
          <p:cNvPr id="3" name="자유형 24"/>
          <p:cNvSpPr>
            <a:spLocks noGrp="1"/>
          </p:cNvSpPr>
          <p:nvPr>
            <p:ph type="pic" sz="quarter" idx="12"/>
          </p:nvPr>
        </p:nvSpPr>
        <p:spPr>
          <a:xfrm>
            <a:off x="5918200" y="0"/>
            <a:ext cx="6273800" cy="6858000"/>
          </a:xfrm>
          <a:prstGeom prst="roundRect">
            <a:avLst>
              <a:gd name="adj" fmla="val 0"/>
            </a:avLst>
          </a:prstGeom>
        </p:spPr>
        <p:txBody>
          <a:bodyPr wrap="square">
            <a:noAutofit/>
          </a:bodyPr>
          <a:lstStyle/>
          <a:p>
            <a:endParaRPr lang="ko-KR" alt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8_제목 슬라이드">
    <p:spTree>
      <p:nvGrpSpPr>
        <p:cNvPr id="1" name=""/>
        <p:cNvGrpSpPr/>
        <p:nvPr/>
      </p:nvGrpSpPr>
      <p:grpSpPr>
        <a:xfrm>
          <a:off x="0" y="0"/>
          <a:ext cx="0" cy="0"/>
          <a:chOff x="0" y="0"/>
          <a:chExt cx="0" cy="0"/>
        </a:xfrm>
      </p:grpSpPr>
      <p:sp>
        <p:nvSpPr>
          <p:cNvPr id="3" name="자유형 24"/>
          <p:cNvSpPr>
            <a:spLocks noGrp="1"/>
          </p:cNvSpPr>
          <p:nvPr>
            <p:ph type="pic" sz="quarter" idx="12"/>
          </p:nvPr>
        </p:nvSpPr>
        <p:spPr>
          <a:xfrm>
            <a:off x="0" y="0"/>
            <a:ext cx="6096000" cy="3429000"/>
          </a:xfrm>
          <a:prstGeom prst="roundRect">
            <a:avLst>
              <a:gd name="adj" fmla="val 0"/>
            </a:avLst>
          </a:prstGeom>
        </p:spPr>
        <p:txBody>
          <a:bodyPr wrap="square">
            <a:noAutofit/>
          </a:bodyPr>
          <a:lstStyle/>
          <a:p>
            <a:endParaRPr lang="ko-KR" altLang="en-US"/>
          </a:p>
        </p:txBody>
      </p:sp>
      <p:sp>
        <p:nvSpPr>
          <p:cNvPr id="4" name="자유형 24"/>
          <p:cNvSpPr>
            <a:spLocks noGrp="1"/>
          </p:cNvSpPr>
          <p:nvPr>
            <p:ph type="pic" sz="quarter" idx="13"/>
          </p:nvPr>
        </p:nvSpPr>
        <p:spPr>
          <a:xfrm>
            <a:off x="6096000" y="3429000"/>
            <a:ext cx="6096000" cy="3429000"/>
          </a:xfrm>
          <a:prstGeom prst="roundRect">
            <a:avLst>
              <a:gd name="adj" fmla="val 0"/>
            </a:avLst>
          </a:prstGeom>
        </p:spPr>
        <p:txBody>
          <a:bodyPr wrap="square">
            <a:noAutofit/>
          </a:bodyPr>
          <a:lstStyle/>
          <a:p>
            <a:endParaRPr lang="ko-KR"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5.pn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image" Target="../media/image5.png"/><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3.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7" Type="http://schemas.openxmlformats.org/officeDocument/2006/relationships/image" Target="../media/image5.png"/><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image" Target="../media/image5.png"/><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1" Type="http://schemas.openxmlformats.org/officeDocument/2006/relationships/theme" Target="../theme/theme6.xml"/><Relationship Id="rId40" Type="http://schemas.openxmlformats.org/officeDocument/2006/relationships/slideLayout" Target="../slideLayouts/slideLayout75.xml"/><Relationship Id="rId4" Type="http://schemas.openxmlformats.org/officeDocument/2006/relationships/slideLayout" Target="../slideLayouts/slideLayout39.xml"/><Relationship Id="rId39" Type="http://schemas.openxmlformats.org/officeDocument/2006/relationships/slideLayout" Target="../slideLayouts/slideLayout74.xml"/><Relationship Id="rId38" Type="http://schemas.openxmlformats.org/officeDocument/2006/relationships/slideLayout" Target="../slideLayouts/slideLayout73.xml"/><Relationship Id="rId37" Type="http://schemas.openxmlformats.org/officeDocument/2006/relationships/slideLayout" Target="../slideLayouts/slideLayout72.xml"/><Relationship Id="rId36" Type="http://schemas.openxmlformats.org/officeDocument/2006/relationships/slideLayout" Target="../slideLayouts/slideLayout71.xml"/><Relationship Id="rId35" Type="http://schemas.openxmlformats.org/officeDocument/2006/relationships/slideLayout" Target="../slideLayouts/slideLayout70.xml"/><Relationship Id="rId34" Type="http://schemas.openxmlformats.org/officeDocument/2006/relationships/slideLayout" Target="../slideLayouts/slideLayout69.xml"/><Relationship Id="rId33" Type="http://schemas.openxmlformats.org/officeDocument/2006/relationships/slideLayout" Target="../slideLayouts/slideLayout68.xml"/><Relationship Id="rId32" Type="http://schemas.openxmlformats.org/officeDocument/2006/relationships/slideLayout" Target="../slideLayouts/slideLayout67.xml"/><Relationship Id="rId31" Type="http://schemas.openxmlformats.org/officeDocument/2006/relationships/slideLayout" Target="../slideLayouts/slideLayout66.xml"/><Relationship Id="rId30" Type="http://schemas.openxmlformats.org/officeDocument/2006/relationships/slideLayout" Target="../slideLayouts/slideLayout65.xml"/><Relationship Id="rId3" Type="http://schemas.openxmlformats.org/officeDocument/2006/relationships/slideLayout" Target="../slideLayouts/slideLayout38.xml"/><Relationship Id="rId29" Type="http://schemas.openxmlformats.org/officeDocument/2006/relationships/slideLayout" Target="../slideLayouts/slideLayout64.xml"/><Relationship Id="rId28" Type="http://schemas.openxmlformats.org/officeDocument/2006/relationships/slideLayout" Target="../slideLayouts/slideLayout63.xml"/><Relationship Id="rId27" Type="http://schemas.openxmlformats.org/officeDocument/2006/relationships/slideLayout" Target="../slideLayouts/slideLayout62.xml"/><Relationship Id="rId26" Type="http://schemas.openxmlformats.org/officeDocument/2006/relationships/slideLayout" Target="../slideLayouts/slideLayout61.xml"/><Relationship Id="rId25" Type="http://schemas.openxmlformats.org/officeDocument/2006/relationships/slideLayout" Target="../slideLayouts/slideLayout60.xml"/><Relationship Id="rId24" Type="http://schemas.openxmlformats.org/officeDocument/2006/relationships/slideLayout" Target="../slideLayouts/slideLayout59.xml"/><Relationship Id="rId23" Type="http://schemas.openxmlformats.org/officeDocument/2006/relationships/slideLayout" Target="../slideLayouts/slideLayout58.xml"/><Relationship Id="rId22" Type="http://schemas.openxmlformats.org/officeDocument/2006/relationships/slideLayout" Target="../slideLayouts/slideLayout57.xml"/><Relationship Id="rId21" Type="http://schemas.openxmlformats.org/officeDocument/2006/relationships/slideLayout" Target="../slideLayouts/slideLayout56.xml"/><Relationship Id="rId20" Type="http://schemas.openxmlformats.org/officeDocument/2006/relationships/slideLayout" Target="../slideLayouts/slideLayout55.xml"/><Relationship Id="rId2" Type="http://schemas.openxmlformats.org/officeDocument/2006/relationships/slideLayout" Target="../slideLayouts/slideLayout37.xml"/><Relationship Id="rId19" Type="http://schemas.openxmlformats.org/officeDocument/2006/relationships/slideLayout" Target="../slideLayouts/slideLayout54.xml"/><Relationship Id="rId18" Type="http://schemas.openxmlformats.org/officeDocument/2006/relationships/slideLayout" Target="../slideLayouts/slideLayout53.xml"/><Relationship Id="rId17" Type="http://schemas.openxmlformats.org/officeDocument/2006/relationships/slideLayout" Target="../slideLayouts/slideLayout52.xml"/><Relationship Id="rId16" Type="http://schemas.openxmlformats.org/officeDocument/2006/relationships/slideLayout" Target="../slideLayouts/slideLayout51.xml"/><Relationship Id="rId15" Type="http://schemas.openxmlformats.org/officeDocument/2006/relationships/slideLayout" Target="../slideLayouts/slideLayout50.xml"/><Relationship Id="rId14" Type="http://schemas.openxmlformats.org/officeDocument/2006/relationships/slideLayout" Target="../slideLayouts/slideLayout49.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4.xml"/><Relationship Id="rId8" Type="http://schemas.openxmlformats.org/officeDocument/2006/relationships/slideLayout" Target="../slideLayouts/slideLayout83.xml"/><Relationship Id="rId7" Type="http://schemas.openxmlformats.org/officeDocument/2006/relationships/slideLayout" Target="../slideLayouts/slideLayout82.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1" Type="http://schemas.openxmlformats.org/officeDocument/2006/relationships/theme" Target="../theme/theme7.xml"/><Relationship Id="rId40" Type="http://schemas.openxmlformats.org/officeDocument/2006/relationships/slideLayout" Target="../slideLayouts/slideLayout115.xml"/><Relationship Id="rId4" Type="http://schemas.openxmlformats.org/officeDocument/2006/relationships/slideLayout" Target="../slideLayouts/slideLayout79.xml"/><Relationship Id="rId39" Type="http://schemas.openxmlformats.org/officeDocument/2006/relationships/slideLayout" Target="../slideLayouts/slideLayout114.xml"/><Relationship Id="rId38" Type="http://schemas.openxmlformats.org/officeDocument/2006/relationships/slideLayout" Target="../slideLayouts/slideLayout113.xml"/><Relationship Id="rId37" Type="http://schemas.openxmlformats.org/officeDocument/2006/relationships/slideLayout" Target="../slideLayouts/slideLayout112.xml"/><Relationship Id="rId36" Type="http://schemas.openxmlformats.org/officeDocument/2006/relationships/slideLayout" Target="../slideLayouts/slideLayout111.xml"/><Relationship Id="rId35" Type="http://schemas.openxmlformats.org/officeDocument/2006/relationships/slideLayout" Target="../slideLayouts/slideLayout110.xml"/><Relationship Id="rId34" Type="http://schemas.openxmlformats.org/officeDocument/2006/relationships/slideLayout" Target="../slideLayouts/slideLayout109.xml"/><Relationship Id="rId33" Type="http://schemas.openxmlformats.org/officeDocument/2006/relationships/slideLayout" Target="../slideLayouts/slideLayout108.xml"/><Relationship Id="rId32" Type="http://schemas.openxmlformats.org/officeDocument/2006/relationships/slideLayout" Target="../slideLayouts/slideLayout107.xml"/><Relationship Id="rId31" Type="http://schemas.openxmlformats.org/officeDocument/2006/relationships/slideLayout" Target="../slideLayouts/slideLayout106.xml"/><Relationship Id="rId30" Type="http://schemas.openxmlformats.org/officeDocument/2006/relationships/slideLayout" Target="../slideLayouts/slideLayout105.xml"/><Relationship Id="rId3" Type="http://schemas.openxmlformats.org/officeDocument/2006/relationships/slideLayout" Target="../slideLayouts/slideLayout78.xml"/><Relationship Id="rId29" Type="http://schemas.openxmlformats.org/officeDocument/2006/relationships/slideLayout" Target="../slideLayouts/slideLayout104.xml"/><Relationship Id="rId28" Type="http://schemas.openxmlformats.org/officeDocument/2006/relationships/slideLayout" Target="../slideLayouts/slideLayout103.xml"/><Relationship Id="rId27" Type="http://schemas.openxmlformats.org/officeDocument/2006/relationships/slideLayout" Target="../slideLayouts/slideLayout102.xml"/><Relationship Id="rId26" Type="http://schemas.openxmlformats.org/officeDocument/2006/relationships/slideLayout" Target="../slideLayouts/slideLayout101.xml"/><Relationship Id="rId25" Type="http://schemas.openxmlformats.org/officeDocument/2006/relationships/slideLayout" Target="../slideLayouts/slideLayout100.xml"/><Relationship Id="rId24" Type="http://schemas.openxmlformats.org/officeDocument/2006/relationships/slideLayout" Target="../slideLayouts/slideLayout99.xml"/><Relationship Id="rId23" Type="http://schemas.openxmlformats.org/officeDocument/2006/relationships/slideLayout" Target="../slideLayouts/slideLayout98.xml"/><Relationship Id="rId22" Type="http://schemas.openxmlformats.org/officeDocument/2006/relationships/slideLayout" Target="../slideLayouts/slideLayout97.xml"/><Relationship Id="rId21" Type="http://schemas.openxmlformats.org/officeDocument/2006/relationships/slideLayout" Target="../slideLayouts/slideLayout96.xml"/><Relationship Id="rId20" Type="http://schemas.openxmlformats.org/officeDocument/2006/relationships/slideLayout" Target="../slideLayouts/slideLayout95.xml"/><Relationship Id="rId2" Type="http://schemas.openxmlformats.org/officeDocument/2006/relationships/slideLayout" Target="../slideLayouts/slideLayout77.xml"/><Relationship Id="rId19" Type="http://schemas.openxmlformats.org/officeDocument/2006/relationships/slideLayout" Target="../slideLayouts/slideLayout94.xml"/><Relationship Id="rId18" Type="http://schemas.openxmlformats.org/officeDocument/2006/relationships/slideLayout" Target="../slideLayouts/slideLayout93.xml"/><Relationship Id="rId17" Type="http://schemas.openxmlformats.org/officeDocument/2006/relationships/slideLayout" Target="../slideLayouts/slideLayout92.xml"/><Relationship Id="rId16" Type="http://schemas.openxmlformats.org/officeDocument/2006/relationships/slideLayout" Target="../slideLayouts/slideLayout91.xml"/><Relationship Id="rId15" Type="http://schemas.openxmlformats.org/officeDocument/2006/relationships/slideLayout" Target="../slideLayouts/slideLayout90.xml"/><Relationship Id="rId14" Type="http://schemas.openxmlformats.org/officeDocument/2006/relationships/slideLayout" Target="../slideLayouts/slideLayout89.xml"/><Relationship Id="rId13" Type="http://schemas.openxmlformats.org/officeDocument/2006/relationships/slideLayout" Target="../slideLayouts/slideLayout88.xml"/><Relationship Id="rId12" Type="http://schemas.openxmlformats.org/officeDocument/2006/relationships/slideLayout" Target="../slideLayouts/slideLayout87.xml"/><Relationship Id="rId11" Type="http://schemas.openxmlformats.org/officeDocument/2006/relationships/slideLayout" Target="../slideLayouts/slideLayout86.xml"/><Relationship Id="rId10" Type="http://schemas.openxmlformats.org/officeDocument/2006/relationships/slideLayout" Target="../slideLayouts/slideLayout85.xml"/><Relationship Id="rId1"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84"/>
          <p:cNvSpPr>
            <a:spLocks noGrp="1" noChangeArrowheads="1"/>
          </p:cNvSpPr>
          <p:nvPr>
            <p:ph type="body" idx="1"/>
          </p:nvPr>
        </p:nvSpPr>
        <p:spPr bwMode="gray">
          <a:xfrm>
            <a:off x="187569" y="1295400"/>
            <a:ext cx="11816862" cy="4876800"/>
          </a:xfrm>
          <a:prstGeom prst="rect">
            <a:avLst/>
          </a:prstGeom>
          <a:noFill/>
          <a:ln>
            <a:noFill/>
          </a:ln>
        </p:spPr>
        <p:txBody>
          <a:bodyPr vert="horz" wrap="square" lIns="0" tIns="0" rIns="0" bIns="0" numCol="1" anchor="t" anchorCtr="0" compatLnSpc="1"/>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1027" name="Line 11"/>
          <p:cNvSpPr>
            <a:spLocks noChangeShapeType="1"/>
          </p:cNvSpPr>
          <p:nvPr/>
        </p:nvSpPr>
        <p:spPr bwMode="auto">
          <a:xfrm>
            <a:off x="179754" y="6400800"/>
            <a:ext cx="11816862" cy="0"/>
          </a:xfrm>
          <a:prstGeom prst="line">
            <a:avLst/>
          </a:prstGeom>
          <a:noFill/>
          <a:ln w="6350">
            <a:noFill/>
            <a:round/>
          </a:ln>
          <a:extLst>
            <a:ext uri="{909E8E84-426E-40DD-AFC4-6F175D3DCCD1}">
              <a14:hiddenFill xmlns:a14="http://schemas.microsoft.com/office/drawing/2010/main">
                <a:noFill/>
              </a14:hiddenFill>
            </a:ext>
          </a:extLst>
        </p:spPr>
        <p:txBody>
          <a:bodyPr/>
          <a:lstStyle/>
          <a:p>
            <a:endParaRPr lang="en-US" sz="1400"/>
          </a:p>
        </p:txBody>
      </p:sp>
      <p:sp>
        <p:nvSpPr>
          <p:cNvPr id="1029" name="Title 1"/>
          <p:cNvSpPr>
            <a:spLocks noGrp="1" noChangeArrowheads="1"/>
          </p:cNvSpPr>
          <p:nvPr>
            <p:ph type="title"/>
          </p:nvPr>
        </p:nvSpPr>
        <p:spPr bwMode="gray">
          <a:xfrm>
            <a:off x="187570" y="238457"/>
            <a:ext cx="11812954" cy="377825"/>
          </a:xfrm>
          <a:prstGeom prst="rect">
            <a:avLst/>
          </a:prstGeom>
          <a:noFill/>
          <a:ln w="12700">
            <a:noFill/>
            <a:miter lim="800000"/>
          </a:ln>
        </p:spPr>
        <p:txBody>
          <a:bodyPr vert="horz" wrap="square" lIns="0" tIns="0" rIns="0" bIns="0" numCol="1" anchor="t" anchorCtr="0" compatLnSpc="1">
            <a:spAutoFit/>
          </a:bodyPr>
          <a:lstStyle/>
          <a:p>
            <a:pPr lvl="0"/>
            <a:r>
              <a:rPr lang="en-US"/>
              <a:t>Click to edit Master title style</a:t>
            </a:r>
            <a:endParaRPr lang="en-US"/>
          </a:p>
        </p:txBody>
      </p:sp>
      <p:pic>
        <p:nvPicPr>
          <p:cNvPr id="4" name="Picture 3"/>
          <p:cNvPicPr>
            <a:picLocks noChangeAspect="1"/>
          </p:cNvPicPr>
          <p:nvPr userDrawn="1"/>
        </p:nvPicPr>
        <p:blipFill>
          <a:blip r:embed="rId7"/>
          <a:stretch>
            <a:fillRect/>
          </a:stretch>
        </p:blipFill>
        <p:spPr>
          <a:xfrm>
            <a:off x="10953971" y="6514024"/>
            <a:ext cx="1238029" cy="260881"/>
          </a:xfrm>
          <a:prstGeom prst="rect">
            <a:avLst/>
          </a:prstGeom>
        </p:spPr>
      </p:pic>
      <p:sp>
        <p:nvSpPr>
          <p:cNvPr id="14"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
        <p:nvSpPr>
          <p:cNvPr id="2" name="矩形 1"/>
          <p:cNvSpPr/>
          <p:nvPr userDrawn="1"/>
        </p:nvSpPr>
        <p:spPr>
          <a:xfrm>
            <a:off x="-1400175" y="0"/>
            <a:ext cx="1276350" cy="438150"/>
          </a:xfrm>
          <a:prstGeom prst="rect">
            <a:avLst/>
          </a:prstGeom>
          <a:solidFill>
            <a:srgbClr val="4F5B8F">
              <a:lumMod val="75000"/>
            </a:srgbClr>
          </a:solidFill>
          <a:ln w="12700" cap="flat" cmpd="sng" algn="ctr">
            <a:no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zh-HK" altLang="en-US" sz="1800" b="0" i="0" u="none" strike="noStrike" kern="0" cap="none" spc="0" normalizeH="0" baseline="0" noProof="0">
              <a:ln>
                <a:noFill/>
              </a:ln>
              <a:solidFill>
                <a:srgbClr val="000000"/>
              </a:solidFill>
              <a:effectLst/>
              <a:uLnTx/>
              <a:uFillTx/>
              <a:latin typeface="Calibri" panose="020F0502020204030204"/>
              <a:ea typeface="Malgun Gothic" panose="020B0503020000020004" charset="-127"/>
              <a:cs typeface="+mn-cs"/>
            </a:endParaRPr>
          </a:p>
        </p:txBody>
      </p:sp>
      <p:sp>
        <p:nvSpPr>
          <p:cNvPr id="3" name="矩形 2"/>
          <p:cNvSpPr/>
          <p:nvPr userDrawn="1"/>
        </p:nvSpPr>
        <p:spPr>
          <a:xfrm>
            <a:off x="-1400175" y="1914525"/>
            <a:ext cx="1276350" cy="438150"/>
          </a:xfrm>
          <a:prstGeom prst="rect">
            <a:avLst/>
          </a:prstGeom>
          <a:solidFill>
            <a:srgbClr val="AC86CF"/>
          </a:solidFill>
          <a:ln w="12700" cap="flat" cmpd="sng" algn="ctr">
            <a:no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zh-HK" altLang="en-US" sz="1800" b="0" i="0" u="none" strike="noStrike" kern="0" cap="none" spc="0" normalizeH="0" baseline="0" noProof="0">
              <a:ln>
                <a:noFill/>
              </a:ln>
              <a:solidFill>
                <a:srgbClr val="000000"/>
              </a:solidFill>
              <a:effectLst/>
              <a:uLnTx/>
              <a:uFillTx/>
              <a:latin typeface="Calibri" panose="020F0502020204030204"/>
              <a:ea typeface="Malgun Gothic" panose="020B0503020000020004" charset="-127"/>
              <a:cs typeface="+mn-cs"/>
            </a:endParaRPr>
          </a:p>
        </p:txBody>
      </p:sp>
      <p:sp>
        <p:nvSpPr>
          <p:cNvPr id="5" name="矩形 4"/>
          <p:cNvSpPr/>
          <p:nvPr userDrawn="1"/>
        </p:nvSpPr>
        <p:spPr>
          <a:xfrm>
            <a:off x="-1400175" y="1276350"/>
            <a:ext cx="1276350" cy="438150"/>
          </a:xfrm>
          <a:prstGeom prst="rect">
            <a:avLst/>
          </a:prstGeom>
          <a:solidFill>
            <a:srgbClr val="8A87CF"/>
          </a:solidFill>
          <a:ln w="12700" cap="flat" cmpd="sng" algn="ctr">
            <a:no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zh-HK" altLang="en-US" sz="1800" b="0" i="0" u="none" strike="noStrike" kern="0" cap="none" spc="0" normalizeH="0" baseline="0" noProof="0">
              <a:ln>
                <a:noFill/>
              </a:ln>
              <a:solidFill>
                <a:srgbClr val="000000"/>
              </a:solidFill>
              <a:effectLst/>
              <a:uLnTx/>
              <a:uFillTx/>
              <a:latin typeface="Calibri" panose="020F0502020204030204"/>
              <a:ea typeface="Malgun Gothic" panose="020B0503020000020004" charset="-127"/>
              <a:cs typeface="+mn-cs"/>
            </a:endParaRPr>
          </a:p>
        </p:txBody>
      </p:sp>
      <p:sp>
        <p:nvSpPr>
          <p:cNvPr id="6" name="矩形 5"/>
          <p:cNvSpPr/>
          <p:nvPr userDrawn="1"/>
        </p:nvSpPr>
        <p:spPr>
          <a:xfrm>
            <a:off x="-1400175" y="2552700"/>
            <a:ext cx="1276350" cy="438150"/>
          </a:xfrm>
          <a:prstGeom prst="rect">
            <a:avLst/>
          </a:prstGeom>
          <a:solidFill>
            <a:srgbClr val="F8E8EB">
              <a:lumMod val="75000"/>
            </a:srgbClr>
          </a:solidFill>
          <a:ln w="12700" cap="flat" cmpd="sng" algn="ctr">
            <a:no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zh-HK" altLang="en-US" sz="1800" b="0" i="0" u="none" strike="noStrike" kern="0" cap="none" spc="0" normalizeH="0" baseline="0" noProof="0">
              <a:ln>
                <a:noFill/>
              </a:ln>
              <a:solidFill>
                <a:srgbClr val="000000"/>
              </a:solidFill>
              <a:effectLst/>
              <a:uLnTx/>
              <a:uFillTx/>
              <a:latin typeface="Calibri" panose="020F0502020204030204"/>
              <a:ea typeface="Malgun Gothic" panose="020B0503020000020004" charset="-127"/>
              <a:cs typeface="+mn-cs"/>
            </a:endParaRPr>
          </a:p>
        </p:txBody>
      </p:sp>
      <p:sp>
        <p:nvSpPr>
          <p:cNvPr id="7" name="矩形 6"/>
          <p:cNvSpPr/>
          <p:nvPr userDrawn="1"/>
        </p:nvSpPr>
        <p:spPr>
          <a:xfrm>
            <a:off x="-1400175" y="3190875"/>
            <a:ext cx="1276350" cy="438150"/>
          </a:xfrm>
          <a:prstGeom prst="rect">
            <a:avLst/>
          </a:prstGeom>
          <a:solidFill>
            <a:srgbClr val="F8E8EB">
              <a:lumMod val="25000"/>
            </a:srgbClr>
          </a:solidFill>
          <a:ln w="12700" cap="flat" cmpd="sng" algn="ctr">
            <a:no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zh-HK" altLang="en-US" sz="1800" b="0" i="0" u="none" strike="noStrike" kern="0" cap="none" spc="0" normalizeH="0" baseline="0" noProof="0">
              <a:ln>
                <a:noFill/>
              </a:ln>
              <a:solidFill>
                <a:srgbClr val="000000"/>
              </a:solidFill>
              <a:effectLst/>
              <a:uLnTx/>
              <a:uFillTx/>
              <a:latin typeface="Calibri" panose="020F0502020204030204"/>
              <a:ea typeface="Malgun Gothic" panose="020B0503020000020004" charset="-127"/>
              <a:cs typeface="+mn-cs"/>
            </a:endParaRPr>
          </a:p>
        </p:txBody>
      </p:sp>
      <p:sp>
        <p:nvSpPr>
          <p:cNvPr id="8" name="矩形 7"/>
          <p:cNvSpPr/>
          <p:nvPr userDrawn="1"/>
        </p:nvSpPr>
        <p:spPr>
          <a:xfrm>
            <a:off x="-1400175" y="638175"/>
            <a:ext cx="1276350" cy="438150"/>
          </a:xfrm>
          <a:prstGeom prst="rect">
            <a:avLst/>
          </a:prstGeom>
          <a:solidFill>
            <a:srgbClr val="4F5B8F">
              <a:lumMod val="40000"/>
              <a:lumOff val="60000"/>
            </a:srgbClr>
          </a:solidFill>
          <a:ln w="12700" cap="flat" cmpd="sng" algn="ctr">
            <a:no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defRPr/>
            </a:pPr>
            <a:endParaRPr kumimoji="0" lang="zh-HK" altLang="en-US" sz="1800" b="0" i="0" u="none" strike="noStrike" kern="0" cap="none" spc="0" normalizeH="0" baseline="0" noProof="0">
              <a:ln>
                <a:noFill/>
              </a:ln>
              <a:solidFill>
                <a:srgbClr val="000000"/>
              </a:solidFill>
              <a:effectLst/>
              <a:uLnTx/>
              <a:uFillTx/>
              <a:latin typeface="Calibri" panose="020F0502020204030204"/>
              <a:ea typeface="Malgun Gothic" panose="020B0503020000020004" charset="-127"/>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2pPr>
      <a:lvl3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3pPr>
      <a:lvl4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4pPr>
      <a:lvl5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9pPr>
    </p:titleStyle>
    <p:bodyStyle>
      <a:lvl1pPr marL="171450" indent="-171450" algn="l" defTabSz="1838325" rtl="0" eaLnBrk="1" fontAlgn="base" hangingPunct="1">
        <a:spcBef>
          <a:spcPct val="75000"/>
        </a:spcBef>
        <a:spcAft>
          <a:spcPct val="0"/>
        </a:spcAft>
        <a:buClr>
          <a:schemeClr val="bg1">
            <a:lumMod val="50000"/>
          </a:schemeClr>
        </a:buClr>
        <a:buSzPct val="100000"/>
        <a:buFont typeface="Symbol" panose="05050102010706020507"/>
        <a:buChar char="·"/>
        <a:defRPr sz="1400" b="0">
          <a:solidFill>
            <a:schemeClr val="tx1"/>
          </a:solidFill>
          <a:latin typeface="+mn-lt"/>
          <a:ea typeface="+mn-ea"/>
          <a:cs typeface="+mn-cs"/>
        </a:defRPr>
      </a:lvl1pPr>
      <a:lvl2pPr marL="3429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sz="1400" b="0">
          <a:solidFill>
            <a:schemeClr val="tx1"/>
          </a:solidFill>
          <a:latin typeface="+mn-lt"/>
          <a:ea typeface="+mn-ea"/>
          <a:cs typeface="+mn-cs"/>
        </a:defRPr>
      </a:lvl2pPr>
      <a:lvl3pPr marL="5143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sz="1400" b="0">
          <a:solidFill>
            <a:schemeClr val="tx1"/>
          </a:solidFill>
          <a:latin typeface="+mn-lt"/>
          <a:ea typeface="+mn-ea"/>
          <a:cs typeface="+mn-cs"/>
        </a:defRPr>
      </a:lvl3pPr>
      <a:lvl4pPr marL="6858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sz="1400" b="0">
          <a:solidFill>
            <a:schemeClr val="tx1"/>
          </a:solidFill>
          <a:latin typeface="+mn-lt"/>
          <a:ea typeface="+mn-ea"/>
          <a:cs typeface="+mn-cs"/>
        </a:defRPr>
      </a:lvl4pPr>
      <a:lvl5pPr marL="8572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sz="1400" b="0">
          <a:solidFill>
            <a:schemeClr val="tx1"/>
          </a:solidFill>
          <a:latin typeface="+mn-lt"/>
          <a:ea typeface="+mn-ea"/>
          <a:cs typeface="+mn-cs"/>
        </a:defRPr>
      </a:lvl5pPr>
      <a:lvl6pPr marL="10287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sz="1400" b="0">
          <a:solidFill>
            <a:schemeClr val="tx1"/>
          </a:solidFill>
          <a:latin typeface="+mn-lt"/>
          <a:ea typeface="+mn-ea"/>
          <a:cs typeface="+mn-cs"/>
        </a:defRPr>
      </a:lvl6pPr>
      <a:lvl7pPr marL="12001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sz="1400" b="0">
          <a:solidFill>
            <a:schemeClr val="tx1"/>
          </a:solidFill>
          <a:latin typeface="+mn-lt"/>
          <a:ea typeface="+mn-ea"/>
          <a:cs typeface="+mn-cs"/>
        </a:defRPr>
      </a:lvl7pPr>
      <a:lvl8pPr marL="13716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sz="1400" b="0">
          <a:solidFill>
            <a:schemeClr val="tx1"/>
          </a:solidFill>
          <a:latin typeface="+mn-lt"/>
          <a:ea typeface="+mn-ea"/>
          <a:cs typeface="+mn-cs"/>
        </a:defRPr>
      </a:lvl8pPr>
      <a:lvl9pPr marL="15430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sz="1400" b="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84"/>
          <p:cNvSpPr>
            <a:spLocks noGrp="1" noChangeArrowheads="1"/>
          </p:cNvSpPr>
          <p:nvPr>
            <p:ph type="body" idx="1"/>
          </p:nvPr>
        </p:nvSpPr>
        <p:spPr bwMode="gray">
          <a:xfrm>
            <a:off x="187569" y="1295400"/>
            <a:ext cx="11816862" cy="4876800"/>
          </a:xfrm>
          <a:prstGeom prst="rect">
            <a:avLst/>
          </a:prstGeom>
          <a:noFill/>
          <a:ln>
            <a:noFill/>
          </a:ln>
        </p:spPr>
        <p:txBody>
          <a:bodyPr vert="horz" wrap="square" lIns="0" tIns="0" rIns="0" bIns="0" numCol="1" anchor="t" anchorCtr="0" compatLnSpc="1"/>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1027" name="Line 11"/>
          <p:cNvSpPr>
            <a:spLocks noChangeShapeType="1"/>
          </p:cNvSpPr>
          <p:nvPr/>
        </p:nvSpPr>
        <p:spPr bwMode="auto">
          <a:xfrm>
            <a:off x="179754" y="6400800"/>
            <a:ext cx="11816862" cy="0"/>
          </a:xfrm>
          <a:prstGeom prst="line">
            <a:avLst/>
          </a:prstGeom>
          <a:noFill/>
          <a:ln w="6350">
            <a:noFill/>
            <a:round/>
          </a:ln>
          <a:extLst>
            <a:ext uri="{909E8E84-426E-40DD-AFC4-6F175D3DCCD1}">
              <a14:hiddenFill xmlns:a14="http://schemas.microsoft.com/office/drawing/2010/main">
                <a:noFill/>
              </a14:hiddenFill>
            </a:ext>
          </a:extLst>
        </p:spPr>
        <p:txBody>
          <a:bodyPr/>
          <a:lstStyle/>
          <a:p>
            <a:endParaRPr lang="en-US" sz="1400"/>
          </a:p>
        </p:txBody>
      </p:sp>
      <p:sp>
        <p:nvSpPr>
          <p:cNvPr id="1029" name="Title 1"/>
          <p:cNvSpPr>
            <a:spLocks noGrp="1" noChangeArrowheads="1"/>
          </p:cNvSpPr>
          <p:nvPr>
            <p:ph type="title"/>
          </p:nvPr>
        </p:nvSpPr>
        <p:spPr bwMode="gray">
          <a:xfrm>
            <a:off x="187570" y="60326"/>
            <a:ext cx="11812954" cy="377825"/>
          </a:xfrm>
          <a:prstGeom prst="rect">
            <a:avLst/>
          </a:prstGeom>
          <a:noFill/>
          <a:ln w="12700">
            <a:noFill/>
            <a:miter lim="800000"/>
          </a:ln>
        </p:spPr>
        <p:txBody>
          <a:bodyPr vert="horz" wrap="square" lIns="0" tIns="0" rIns="0" bIns="0" numCol="1" anchor="t" anchorCtr="0" compatLnSpc="1">
            <a:spAutoFit/>
          </a:bodyPr>
          <a:lstStyle/>
          <a:p>
            <a:pPr lvl="0"/>
            <a:r>
              <a:rPr lang="en-US"/>
              <a:t>Click to edit Master title style</a:t>
            </a:r>
            <a:endParaRPr lang="en-US"/>
          </a:p>
        </p:txBody>
      </p:sp>
      <p:sp>
        <p:nvSpPr>
          <p:cNvPr id="18" name="Rectangle 17"/>
          <p:cNvSpPr/>
          <p:nvPr/>
        </p:nvSpPr>
        <p:spPr bwMode="gray">
          <a:xfrm>
            <a:off x="-1951048" y="0"/>
            <a:ext cx="1629500" cy="394788"/>
          </a:xfrm>
          <a:prstGeom prst="rect">
            <a:avLst/>
          </a:prstGeom>
          <a:solidFill>
            <a:schemeClr val="accent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r>
              <a:rPr lang="en-US" sz="1200">
                <a:solidFill>
                  <a:srgbClr val="FFFFFF"/>
                </a:solidFill>
                <a:ea typeface="+mj-ea"/>
              </a:rPr>
              <a:t>38-157-216</a:t>
            </a:r>
            <a:endParaRPr lang="en-US" sz="1200">
              <a:solidFill>
                <a:srgbClr val="FFFFFF"/>
              </a:solidFill>
              <a:ea typeface="+mj-ea"/>
            </a:endParaRPr>
          </a:p>
        </p:txBody>
      </p:sp>
      <p:sp>
        <p:nvSpPr>
          <p:cNvPr id="25" name="Rectangle 24"/>
          <p:cNvSpPr/>
          <p:nvPr/>
        </p:nvSpPr>
        <p:spPr bwMode="gray">
          <a:xfrm>
            <a:off x="-1951048" y="441649"/>
            <a:ext cx="1629500" cy="394788"/>
          </a:xfrm>
          <a:prstGeom prst="rect">
            <a:avLst/>
          </a:prstGeom>
          <a:solidFill>
            <a:schemeClr val="accent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r>
              <a:rPr lang="en-US" sz="1200">
                <a:solidFill>
                  <a:srgbClr val="FFFFFF"/>
                </a:solidFill>
                <a:ea typeface="+mj-ea"/>
              </a:rPr>
              <a:t>109-206-229</a:t>
            </a:r>
            <a:endParaRPr lang="en-US" sz="1200">
              <a:solidFill>
                <a:srgbClr val="FFFFFF"/>
              </a:solidFill>
              <a:ea typeface="+mj-ea"/>
            </a:endParaRPr>
          </a:p>
        </p:txBody>
      </p:sp>
      <p:sp>
        <p:nvSpPr>
          <p:cNvPr id="26" name="Rectangle 25"/>
          <p:cNvSpPr/>
          <p:nvPr/>
        </p:nvSpPr>
        <p:spPr bwMode="gray">
          <a:xfrm>
            <a:off x="-1951048" y="883298"/>
            <a:ext cx="1629500" cy="394788"/>
          </a:xfrm>
          <a:prstGeom prst="rect">
            <a:avLst/>
          </a:prstGeom>
          <a:solidFill>
            <a:schemeClr val="accent3"/>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r>
              <a:rPr lang="en-US" sz="1200">
                <a:solidFill>
                  <a:srgbClr val="FFFFFF"/>
                </a:solidFill>
                <a:ea typeface="+mj-ea"/>
              </a:rPr>
              <a:t>118-192-68</a:t>
            </a:r>
            <a:endParaRPr lang="en-US" sz="1200">
              <a:solidFill>
                <a:srgbClr val="FFFFFF"/>
              </a:solidFill>
              <a:ea typeface="+mj-ea"/>
            </a:endParaRPr>
          </a:p>
        </p:txBody>
      </p:sp>
      <p:sp>
        <p:nvSpPr>
          <p:cNvPr id="27" name="Rectangle 26"/>
          <p:cNvSpPr/>
          <p:nvPr/>
        </p:nvSpPr>
        <p:spPr bwMode="gray">
          <a:xfrm>
            <a:off x="-1951048" y="1324947"/>
            <a:ext cx="1629500" cy="394788"/>
          </a:xfrm>
          <a:prstGeom prst="rect">
            <a:avLst/>
          </a:prstGeom>
          <a:solidFill>
            <a:schemeClr val="accent4"/>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r>
              <a:rPr lang="en-US" sz="1200">
                <a:solidFill>
                  <a:srgbClr val="FFFFFF"/>
                </a:solidFill>
                <a:ea typeface="+mj-ea"/>
              </a:rPr>
              <a:t>186-217-129</a:t>
            </a:r>
            <a:endParaRPr lang="en-US" sz="1200">
              <a:solidFill>
                <a:srgbClr val="FFFFFF"/>
              </a:solidFill>
              <a:ea typeface="+mj-ea"/>
            </a:endParaRPr>
          </a:p>
        </p:txBody>
      </p:sp>
      <p:sp>
        <p:nvSpPr>
          <p:cNvPr id="28" name="Rectangle 27"/>
          <p:cNvSpPr/>
          <p:nvPr/>
        </p:nvSpPr>
        <p:spPr bwMode="gray">
          <a:xfrm>
            <a:off x="-1951048" y="1766596"/>
            <a:ext cx="1629500" cy="394788"/>
          </a:xfrm>
          <a:prstGeom prst="rect">
            <a:avLst/>
          </a:prstGeom>
          <a:solidFill>
            <a:schemeClr val="accent5"/>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r>
              <a:rPr lang="en-US" sz="1200">
                <a:solidFill>
                  <a:srgbClr val="FFFFFF"/>
                </a:solidFill>
                <a:ea typeface="+mj-ea"/>
              </a:rPr>
              <a:t>83-86-90</a:t>
            </a:r>
            <a:endParaRPr lang="en-US" sz="1200">
              <a:solidFill>
                <a:srgbClr val="FFFFFF"/>
              </a:solidFill>
              <a:ea typeface="+mj-ea"/>
            </a:endParaRPr>
          </a:p>
        </p:txBody>
      </p:sp>
      <p:sp>
        <p:nvSpPr>
          <p:cNvPr id="29" name="Rectangle 28"/>
          <p:cNvSpPr/>
          <p:nvPr/>
        </p:nvSpPr>
        <p:spPr bwMode="gray">
          <a:xfrm>
            <a:off x="-1951048" y="2208245"/>
            <a:ext cx="1629500" cy="394788"/>
          </a:xfrm>
          <a:prstGeom prst="rect">
            <a:avLst/>
          </a:prstGeom>
          <a:solidFill>
            <a:schemeClr val="accent6"/>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r>
              <a:rPr lang="en-US" sz="1200">
                <a:solidFill>
                  <a:srgbClr val="FFFFFF"/>
                </a:solidFill>
                <a:ea typeface="+mj-ea"/>
              </a:rPr>
              <a:t>151-153-155</a:t>
            </a:r>
            <a:endParaRPr lang="en-US" sz="1200">
              <a:solidFill>
                <a:srgbClr val="FFFFFF"/>
              </a:solidFill>
              <a:ea typeface="+mj-ea"/>
            </a:endParaRPr>
          </a:p>
        </p:txBody>
      </p:sp>
      <p:sp>
        <p:nvSpPr>
          <p:cNvPr id="30" name="Rectangle 29"/>
          <p:cNvSpPr/>
          <p:nvPr/>
        </p:nvSpPr>
        <p:spPr bwMode="gray">
          <a:xfrm>
            <a:off x="-1951048" y="2649894"/>
            <a:ext cx="1629500" cy="394788"/>
          </a:xfrm>
          <a:prstGeom prst="rect">
            <a:avLst/>
          </a:prstGeom>
          <a:solidFill>
            <a:schemeClr val="bg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ln>
                  <a:noFill/>
                </a:ln>
                <a:solidFill>
                  <a:srgbClr val="FFFFFF"/>
                </a:solidFill>
                <a:effectLst/>
                <a:latin typeface="Arial" panose="020B0604020202020204" pitchFamily="34" charset="0"/>
                <a:ea typeface="+mj-ea"/>
              </a:rPr>
              <a:t>240-79-36</a:t>
            </a:r>
            <a:endParaRPr kumimoji="0" lang="en-US" sz="1200" b="0" i="0" u="none" strike="noStrike" cap="none" normalizeH="0" baseline="0">
              <a:ln>
                <a:noFill/>
              </a:ln>
              <a:solidFill>
                <a:srgbClr val="FFFFFF"/>
              </a:solidFill>
              <a:effectLst/>
              <a:latin typeface="Arial" panose="020B0604020202020204" pitchFamily="34" charset="0"/>
              <a:ea typeface="+mj-ea"/>
            </a:endParaRPr>
          </a:p>
        </p:txBody>
      </p:sp>
      <p:sp>
        <p:nvSpPr>
          <p:cNvPr id="31" name="Rectangle 30"/>
          <p:cNvSpPr/>
          <p:nvPr/>
        </p:nvSpPr>
        <p:spPr bwMode="gray">
          <a:xfrm>
            <a:off x="-1951048" y="3091543"/>
            <a:ext cx="1629500" cy="394788"/>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ln>
                  <a:noFill/>
                </a:ln>
                <a:solidFill>
                  <a:srgbClr val="FFFFFF"/>
                </a:solidFill>
                <a:effectLst/>
                <a:latin typeface="Arial" panose="020B0604020202020204" pitchFamily="34" charset="0"/>
                <a:ea typeface="+mj-ea"/>
              </a:rPr>
              <a:t>246-140-92</a:t>
            </a:r>
            <a:endParaRPr kumimoji="0" lang="en-US" sz="1200" b="0" i="0" u="none" strike="noStrike" cap="none" normalizeH="0" baseline="0">
              <a:ln>
                <a:noFill/>
              </a:ln>
              <a:solidFill>
                <a:srgbClr val="FFFFFF"/>
              </a:solidFill>
              <a:effectLst/>
              <a:latin typeface="Arial" panose="020B0604020202020204" pitchFamily="34" charset="0"/>
              <a:ea typeface="+mj-ea"/>
            </a:endParaRPr>
          </a:p>
        </p:txBody>
      </p:sp>
      <p:cxnSp>
        <p:nvCxnSpPr>
          <p:cNvPr id="4" name="Straight Connector 3"/>
          <p:cNvCxnSpPr/>
          <p:nvPr/>
        </p:nvCxnSpPr>
        <p:spPr bwMode="auto">
          <a:xfrm>
            <a:off x="187571" y="493295"/>
            <a:ext cx="11812954" cy="0"/>
          </a:xfrm>
          <a:prstGeom prst="line">
            <a:avLst/>
          </a:prstGeom>
          <a:solidFill>
            <a:schemeClr val="folHlink"/>
          </a:solidFill>
          <a:ln w="31750" cap="rnd" cmpd="sng" algn="ctr">
            <a:solidFill>
              <a:schemeClr val="accent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Picture 2"/>
          <p:cNvPicPr>
            <a:picLocks noChangeAspect="1"/>
          </p:cNvPicPr>
          <p:nvPr userDrawn="1"/>
        </p:nvPicPr>
        <p:blipFill>
          <a:blip r:embed="rId7"/>
          <a:stretch>
            <a:fillRect/>
          </a:stretch>
        </p:blipFill>
        <p:spPr>
          <a:xfrm>
            <a:off x="9751181" y="6273898"/>
            <a:ext cx="2249343" cy="473988"/>
          </a:xfrm>
          <a:prstGeom prst="rect">
            <a:avLst/>
          </a:prstGeom>
        </p:spPr>
      </p:pic>
      <p:sp>
        <p:nvSpPr>
          <p:cNvPr id="17"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Lst>
  <p:hf hdr="0" ftr="0" dt="0"/>
  <p:txStyles>
    <p:title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2pPr>
      <a:lvl3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3pPr>
      <a:lvl4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4pPr>
      <a:lvl5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9pPr>
    </p:titleStyle>
    <p:bodyStyle>
      <a:lvl1pPr marL="171450" indent="-171450" algn="l" defTabSz="1838325" rtl="0" eaLnBrk="1" fontAlgn="base" hangingPunct="1">
        <a:spcBef>
          <a:spcPct val="75000"/>
        </a:spcBef>
        <a:spcAft>
          <a:spcPct val="0"/>
        </a:spcAft>
        <a:buClr>
          <a:schemeClr val="bg1">
            <a:lumMod val="50000"/>
          </a:schemeClr>
        </a:buClr>
        <a:buSzPct val="100000"/>
        <a:buFont typeface="Symbol" panose="05050102010706020507"/>
        <a:buChar char="·"/>
        <a:defRPr sz="1400" b="0">
          <a:solidFill>
            <a:schemeClr val="tx1"/>
          </a:solidFill>
          <a:latin typeface="+mn-lt"/>
          <a:ea typeface="+mn-ea"/>
          <a:cs typeface="+mn-cs"/>
        </a:defRPr>
      </a:lvl1pPr>
      <a:lvl2pPr marL="3429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sz="1400" b="0">
          <a:solidFill>
            <a:schemeClr val="tx1"/>
          </a:solidFill>
          <a:latin typeface="+mn-lt"/>
          <a:ea typeface="+mn-ea"/>
          <a:cs typeface="+mn-cs"/>
        </a:defRPr>
      </a:lvl2pPr>
      <a:lvl3pPr marL="5143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sz="1400" b="0">
          <a:solidFill>
            <a:schemeClr val="tx1"/>
          </a:solidFill>
          <a:latin typeface="+mn-lt"/>
          <a:ea typeface="+mn-ea"/>
          <a:cs typeface="+mn-cs"/>
        </a:defRPr>
      </a:lvl3pPr>
      <a:lvl4pPr marL="6858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sz="1400" b="0">
          <a:solidFill>
            <a:schemeClr val="tx1"/>
          </a:solidFill>
          <a:latin typeface="+mn-lt"/>
          <a:ea typeface="+mn-ea"/>
          <a:cs typeface="+mn-cs"/>
        </a:defRPr>
      </a:lvl4pPr>
      <a:lvl5pPr marL="8572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sz="1400" b="0">
          <a:solidFill>
            <a:schemeClr val="tx1"/>
          </a:solidFill>
          <a:latin typeface="+mn-lt"/>
          <a:ea typeface="+mn-ea"/>
          <a:cs typeface="+mn-cs"/>
        </a:defRPr>
      </a:lvl5pPr>
      <a:lvl6pPr marL="10287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sz="1400" b="0">
          <a:solidFill>
            <a:schemeClr val="tx1"/>
          </a:solidFill>
          <a:latin typeface="+mn-lt"/>
          <a:ea typeface="+mn-ea"/>
          <a:cs typeface="+mn-cs"/>
        </a:defRPr>
      </a:lvl6pPr>
      <a:lvl7pPr marL="12001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sz="1400" b="0">
          <a:solidFill>
            <a:schemeClr val="tx1"/>
          </a:solidFill>
          <a:latin typeface="+mn-lt"/>
          <a:ea typeface="+mn-ea"/>
          <a:cs typeface="+mn-cs"/>
        </a:defRPr>
      </a:lvl7pPr>
      <a:lvl8pPr marL="13716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sz="1400" b="0">
          <a:solidFill>
            <a:schemeClr val="tx1"/>
          </a:solidFill>
          <a:latin typeface="+mn-lt"/>
          <a:ea typeface="+mn-ea"/>
          <a:cs typeface="+mn-cs"/>
        </a:defRPr>
      </a:lvl8pPr>
      <a:lvl9pPr marL="15430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sz="1400" b="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BasicText" descr="AQAAAAAQAJsitqL/o71Fr/n8VlUb3tm53ElHHxQG6ivMdzzJreiMPSnX4IOz5e/ziy27xe/3ZNvq8hJLhzEPd4eFleibagZysBrf0EL9LcwiX+XKRiQPJHMGnRK9zXfhQ+8YuIeS+w=="/>
          <p:cNvSpPr>
            <a:spLocks noGrp="1" noChangeArrowheads="1"/>
          </p:cNvSpPr>
          <p:nvPr>
            <p:ph type="body" idx="1"/>
          </p:nvPr>
        </p:nvSpPr>
        <p:spPr bwMode="gray">
          <a:xfrm>
            <a:off x="599019" y="990600"/>
            <a:ext cx="10993967" cy="435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lstStyle/>
          <a:p>
            <a:pPr lvl="0"/>
            <a:r>
              <a:rPr lang="en-US"/>
              <a:t>Subheading</a:t>
            </a:r>
            <a:endParaRPr lang="en-US"/>
          </a:p>
          <a:p>
            <a:pPr lvl="1"/>
            <a:r>
              <a:rPr lang="en-US"/>
              <a:t>Basic text</a:t>
            </a:r>
            <a:endParaRPr lang="en-US"/>
          </a:p>
          <a:p>
            <a:pPr lvl="2"/>
            <a:r>
              <a:rPr lang="en-US"/>
              <a:t>Bullet level one</a:t>
            </a:r>
            <a:endParaRPr lang="en-US"/>
          </a:p>
          <a:p>
            <a:pPr lvl="3"/>
            <a:r>
              <a:rPr lang="en-US"/>
              <a:t>Bullet level two</a:t>
            </a:r>
            <a:endParaRPr lang="en-US"/>
          </a:p>
          <a:p>
            <a:pPr lvl="4"/>
            <a:r>
              <a:rPr lang="en-US"/>
              <a:t>Bullet level three</a:t>
            </a:r>
            <a:endParaRPr lang="en-US"/>
          </a:p>
        </p:txBody>
      </p:sp>
      <p:sp>
        <p:nvSpPr>
          <p:cNvPr id="15" name="Title" descr="Text Box: Title"/>
          <p:cNvSpPr>
            <a:spLocks noGrp="1" noChangeArrowheads="1"/>
          </p:cNvSpPr>
          <p:nvPr>
            <p:ph type="title"/>
          </p:nvPr>
        </p:nvSpPr>
        <p:spPr bwMode="gray">
          <a:xfrm>
            <a:off x="599018" y="190502"/>
            <a:ext cx="10997184" cy="26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spAutoFit/>
          </a:bodyPr>
          <a:lstStyle/>
          <a:p>
            <a:pPr lvl="0"/>
            <a:r>
              <a:rPr lang="en-US"/>
              <a:t>Title</a:t>
            </a:r>
            <a:endParaRPr lang="en-US"/>
          </a:p>
        </p:txBody>
      </p:sp>
      <p:sp>
        <p:nvSpPr>
          <p:cNvPr id="70" name="Rounded Rectangle 69"/>
          <p:cNvSpPr/>
          <p:nvPr/>
        </p:nvSpPr>
        <p:spPr bwMode="auto">
          <a:xfrm>
            <a:off x="-2892012" y="45949"/>
            <a:ext cx="2526918" cy="6760165"/>
          </a:xfrm>
          <a:prstGeom prst="roundRect">
            <a:avLst>
              <a:gd name="adj" fmla="val 6781"/>
            </a:avLst>
          </a:prstGeom>
          <a:solidFill>
            <a:schemeClr val="bg1">
              <a:lumMod val="95000"/>
            </a:schemeClr>
          </a:solidFill>
          <a:ln w="6350" cap="flat" cmpd="sng" algn="ctr">
            <a:noFill/>
            <a:prstDash val="solid"/>
            <a:round/>
            <a:headEnd type="none" w="med" len="med"/>
            <a:tailEnd type="none" w="med" len="med"/>
          </a:ln>
          <a:effectLst/>
        </p:spPr>
        <p:txBody>
          <a:bodyPr vert="horz" wrap="none" lIns="46800" tIns="64800" rIns="46800" bIns="64800" numCol="1" rtlCol="0" anchor="ctr" anchorCtr="0" compatLnSpc="1"/>
          <a:lstStyle/>
          <a:p>
            <a:pPr marL="0" marR="0" indent="0" algn="ctr" defTabSz="831215" rtl="0" eaLnBrk="1" fontAlgn="base" latinLnBrk="0" hangingPunct="1">
              <a:lnSpc>
                <a:spcPct val="95000"/>
              </a:lnSpc>
              <a:spcBef>
                <a:spcPct val="0"/>
              </a:spcBef>
              <a:spcAft>
                <a:spcPct val="0"/>
              </a:spcAft>
              <a:buClr>
                <a:schemeClr val="bg1"/>
              </a:buClr>
              <a:buSzTx/>
              <a:buFontTx/>
              <a:buNone/>
              <a:tabLst>
                <a:tab pos="4890770" algn="l"/>
              </a:tabLst>
            </a:pPr>
            <a:endParaRPr kumimoji="0" lang="en-US" sz="800" b="0" i="0" u="none" strike="noStrike" cap="none" normalizeH="0" baseline="0">
              <a:ln>
                <a:noFill/>
              </a:ln>
              <a:solidFill>
                <a:schemeClr val="tx1"/>
              </a:solidFill>
              <a:effectLst/>
              <a:latin typeface="+mn-lt"/>
              <a:ea typeface="+mn-ea"/>
            </a:endParaRPr>
          </a:p>
        </p:txBody>
      </p:sp>
      <p:sp>
        <p:nvSpPr>
          <p:cNvPr id="97"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4271793"/>
            <a:ext cx="2094316" cy="235871"/>
          </a:xfrm>
          <a:prstGeom prst="rect">
            <a:avLst/>
          </a:prstGeom>
          <a:solidFill>
            <a:schemeClr val="accent2">
              <a:lumMod val="20000"/>
              <a:lumOff val="80000"/>
            </a:schemeClr>
          </a:solidFill>
          <a:ln w="6350" algn="ctr">
            <a:solidFill>
              <a:schemeClr val="bg1"/>
            </a:solidFill>
            <a:miter lim="800000"/>
          </a:ln>
        </p:spPr>
        <p:txBody>
          <a:bodyPr lIns="548640" tIns="46800" rIns="46800" bIns="46800" anchor="ctr"/>
          <a:lstStyle/>
          <a:p>
            <a:pPr algn="l" defTabSz="831215">
              <a:lnSpc>
                <a:spcPct val="95000"/>
              </a:lnSpc>
            </a:pPr>
            <a:r>
              <a:rPr lang="en-US" altLang="zh-CN" sz="800" b="1">
                <a:solidFill>
                  <a:schemeClr val="tx1"/>
                </a:solidFill>
                <a:latin typeface="+mn-lt"/>
                <a:ea typeface="+mn-ea"/>
                <a:cs typeface="Arial" panose="020B0604020202020204" pitchFamily="34" charset="0"/>
              </a:rPr>
              <a:t>252 220 211</a:t>
            </a:r>
            <a:endParaRPr lang="en-US" altLang="zh-CN" sz="800" b="1">
              <a:solidFill>
                <a:schemeClr val="tx1"/>
              </a:solidFill>
              <a:latin typeface="+mn-lt"/>
              <a:ea typeface="+mn-ea"/>
              <a:cs typeface="Arial" panose="020B0604020202020204" pitchFamily="34" charset="0"/>
            </a:endParaRPr>
          </a:p>
        </p:txBody>
      </p:sp>
      <p:sp>
        <p:nvSpPr>
          <p:cNvPr id="98"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3990401"/>
            <a:ext cx="2094316" cy="235871"/>
          </a:xfrm>
          <a:prstGeom prst="rect">
            <a:avLst/>
          </a:prstGeom>
          <a:solidFill>
            <a:schemeClr val="accent4">
              <a:lumMod val="40000"/>
              <a:lumOff val="60000"/>
            </a:schemeClr>
          </a:solidFill>
          <a:ln w="6350" algn="ctr">
            <a:solidFill>
              <a:schemeClr val="bg1"/>
            </a:solidFill>
            <a:miter lim="800000"/>
          </a:ln>
        </p:spPr>
        <p:txBody>
          <a:bodyPr lIns="548640" tIns="46800" rIns="46800" bIns="46800" anchor="ctr"/>
          <a:lstStyle/>
          <a:p>
            <a:pPr algn="l" defTabSz="831215">
              <a:lnSpc>
                <a:spcPct val="95000"/>
              </a:lnSpc>
            </a:pPr>
            <a:r>
              <a:rPr lang="en-US" altLang="zh-CN" sz="800" b="1">
                <a:latin typeface="+mn-lt"/>
                <a:ea typeface="+mn-ea"/>
                <a:cs typeface="Arial" panose="020B0604020202020204" pitchFamily="34" charset="0"/>
              </a:rPr>
              <a:t>201 201 201</a:t>
            </a:r>
            <a:endParaRPr lang="en-US" altLang="zh-CN" sz="800" b="1">
              <a:latin typeface="+mn-lt"/>
              <a:ea typeface="+mn-ea"/>
              <a:cs typeface="Arial" panose="020B0604020202020204" pitchFamily="34" charset="0"/>
            </a:endParaRPr>
          </a:p>
        </p:txBody>
      </p:sp>
      <p:sp>
        <p:nvSpPr>
          <p:cNvPr id="99" name="Rectangle 189"/>
          <p:cNvSpPr>
            <a:spLocks noChangeArrowheads="1"/>
          </p:cNvSpPr>
          <p:nvPr/>
        </p:nvSpPr>
        <p:spPr bwMode="auto">
          <a:xfrm>
            <a:off x="-2675712" y="2855183"/>
            <a:ext cx="2094316" cy="238631"/>
          </a:xfrm>
          <a:prstGeom prst="rect">
            <a:avLst/>
          </a:prstGeom>
          <a:solidFill>
            <a:schemeClr val="accent3"/>
          </a:solidFill>
          <a:ln w="6350" algn="ctr">
            <a:solidFill>
              <a:schemeClr val="bg1"/>
            </a:solidFill>
            <a:miter lim="800000"/>
          </a:ln>
          <a:effectLst/>
        </p:spPr>
        <p:txBody>
          <a:bodyPr wrap="none" lIns="548640" tIns="64800" rIns="46800" bIns="64800" anchor="ctr"/>
          <a:lstStyle/>
          <a:p>
            <a:pPr algn="l" defTabSz="831215">
              <a:lnSpc>
                <a:spcPct val="95000"/>
              </a:lnSpc>
              <a:buClr>
                <a:schemeClr val="bg1"/>
              </a:buClr>
              <a:tabLst>
                <a:tab pos="4890770" algn="l"/>
              </a:tabLst>
              <a:defRPr/>
            </a:pPr>
            <a:r>
              <a:rPr lang="en-US" altLang="zh-CN" sz="800" b="1">
                <a:solidFill>
                  <a:schemeClr val="bg1"/>
                </a:solidFill>
                <a:latin typeface="+mn-lt"/>
                <a:ea typeface="+mn-ea"/>
                <a:cs typeface="Arial" panose="020B0604020202020204" pitchFamily="34" charset="0"/>
              </a:rPr>
              <a:t>246 137 31</a:t>
            </a:r>
            <a:endParaRPr lang="en-US" altLang="zh-CN" sz="800" b="1">
              <a:solidFill>
                <a:schemeClr val="bg1"/>
              </a:solidFill>
              <a:latin typeface="+mn-lt"/>
              <a:ea typeface="+mn-ea"/>
              <a:cs typeface="Arial" panose="020B0604020202020204" pitchFamily="34" charset="0"/>
            </a:endParaRPr>
          </a:p>
        </p:txBody>
      </p:sp>
      <p:sp>
        <p:nvSpPr>
          <p:cNvPr id="100" name="Rectangle 191"/>
          <p:cNvSpPr>
            <a:spLocks noChangeArrowheads="1"/>
          </p:cNvSpPr>
          <p:nvPr/>
        </p:nvSpPr>
        <p:spPr bwMode="auto">
          <a:xfrm>
            <a:off x="-2675712" y="3139333"/>
            <a:ext cx="2094316" cy="238631"/>
          </a:xfrm>
          <a:prstGeom prst="rect">
            <a:avLst/>
          </a:prstGeom>
          <a:solidFill>
            <a:schemeClr val="accent4"/>
          </a:solidFill>
          <a:ln w="6350" algn="ctr">
            <a:solidFill>
              <a:schemeClr val="bg1"/>
            </a:solidFill>
            <a:miter lim="800000"/>
          </a:ln>
          <a:effectLst/>
        </p:spPr>
        <p:txBody>
          <a:bodyPr wrap="none" lIns="548640" tIns="64800" rIns="46800" bIns="64800" anchor="ctr"/>
          <a:lstStyle/>
          <a:p>
            <a:pPr algn="l" defTabSz="831215">
              <a:lnSpc>
                <a:spcPct val="95000"/>
              </a:lnSpc>
              <a:buClr>
                <a:schemeClr val="bg1"/>
              </a:buClr>
              <a:tabLst>
                <a:tab pos="4890770" algn="l"/>
              </a:tabLst>
              <a:defRPr/>
            </a:pPr>
            <a:r>
              <a:rPr lang="en-US" altLang="zh-TW" sz="800" b="1">
                <a:solidFill>
                  <a:schemeClr val="bg1"/>
                </a:solidFill>
                <a:latin typeface="+mn-lt"/>
                <a:ea typeface="+mn-ea"/>
                <a:cs typeface="Arial" panose="020B0604020202020204" pitchFamily="34" charset="0"/>
              </a:rPr>
              <a:t>121 121 121</a:t>
            </a:r>
            <a:endParaRPr lang="en-US" altLang="zh-TW" sz="800" b="1">
              <a:solidFill>
                <a:schemeClr val="bg1"/>
              </a:solidFill>
              <a:latin typeface="+mn-lt"/>
              <a:ea typeface="+mn-ea"/>
              <a:cs typeface="Arial" panose="020B0604020202020204" pitchFamily="34" charset="0"/>
            </a:endParaRPr>
          </a:p>
        </p:txBody>
      </p:sp>
      <p:sp>
        <p:nvSpPr>
          <p:cNvPr id="101" name="Rectangle 192"/>
          <p:cNvSpPr>
            <a:spLocks noChangeArrowheads="1"/>
          </p:cNvSpPr>
          <p:nvPr/>
        </p:nvSpPr>
        <p:spPr bwMode="auto">
          <a:xfrm>
            <a:off x="-2675712" y="3423482"/>
            <a:ext cx="2094316" cy="237251"/>
          </a:xfrm>
          <a:prstGeom prst="rect">
            <a:avLst/>
          </a:prstGeom>
          <a:solidFill>
            <a:schemeClr val="accent5"/>
          </a:solidFill>
          <a:ln w="6350">
            <a:solidFill>
              <a:schemeClr val="bg1"/>
            </a:solidFill>
          </a:ln>
          <a:effectLst/>
        </p:spPr>
        <p:txBody>
          <a:bodyPr wrap="none" lIns="548640" tIns="64800" rIns="46800" bIns="64800" anchor="ctr"/>
          <a:lstStyle/>
          <a:p>
            <a:pPr algn="l" defTabSz="831215">
              <a:lnSpc>
                <a:spcPct val="95000"/>
              </a:lnSpc>
              <a:buClr>
                <a:schemeClr val="bg1"/>
              </a:buClr>
              <a:tabLst>
                <a:tab pos="4890770" algn="l"/>
              </a:tabLst>
              <a:defRPr/>
            </a:pPr>
            <a:r>
              <a:rPr lang="en-US" altLang="zh-CN" sz="800" b="1">
                <a:solidFill>
                  <a:schemeClr val="bg1"/>
                </a:solidFill>
                <a:latin typeface="+mn-lt"/>
                <a:ea typeface="+mn-ea"/>
                <a:cs typeface="Arial" panose="020B0604020202020204" pitchFamily="34" charset="0"/>
              </a:rPr>
              <a:t>118 192 68</a:t>
            </a:r>
            <a:endParaRPr lang="en-US" altLang="zh-CN" sz="800" b="1">
              <a:solidFill>
                <a:schemeClr val="bg1"/>
              </a:solidFill>
              <a:latin typeface="+mn-lt"/>
              <a:ea typeface="+mn-ea"/>
              <a:cs typeface="Arial" panose="020B0604020202020204" pitchFamily="34" charset="0"/>
            </a:endParaRPr>
          </a:p>
        </p:txBody>
      </p:sp>
      <p:sp>
        <p:nvSpPr>
          <p:cNvPr id="102" name="Rectangle 194"/>
          <p:cNvSpPr>
            <a:spLocks noChangeArrowheads="1"/>
          </p:cNvSpPr>
          <p:nvPr/>
        </p:nvSpPr>
        <p:spPr bwMode="auto">
          <a:xfrm>
            <a:off x="-2675712" y="3706250"/>
            <a:ext cx="2094316" cy="238630"/>
          </a:xfrm>
          <a:prstGeom prst="rect">
            <a:avLst/>
          </a:prstGeom>
          <a:solidFill>
            <a:schemeClr val="accent6"/>
          </a:solidFill>
          <a:ln w="6350">
            <a:solidFill>
              <a:schemeClr val="bg1"/>
            </a:solidFill>
          </a:ln>
          <a:effectLst/>
        </p:spPr>
        <p:txBody>
          <a:bodyPr wrap="none" lIns="548640" tIns="64800" rIns="46800" bIns="64800" anchor="ctr"/>
          <a:lstStyle/>
          <a:p>
            <a:pPr algn="l" defTabSz="831215">
              <a:lnSpc>
                <a:spcPct val="95000"/>
              </a:lnSpc>
              <a:buClr>
                <a:schemeClr val="bg1"/>
              </a:buClr>
              <a:tabLst>
                <a:tab pos="4890770" algn="l"/>
              </a:tabLst>
              <a:defRPr/>
            </a:pPr>
            <a:r>
              <a:rPr lang="en-US" altLang="zh-CN" sz="800" b="1">
                <a:solidFill>
                  <a:schemeClr val="bg1"/>
                </a:solidFill>
                <a:latin typeface="+mn-lt"/>
                <a:ea typeface="+mn-ea"/>
                <a:cs typeface="Arial" panose="020B0604020202020204" pitchFamily="34" charset="0"/>
              </a:rPr>
              <a:t>0 176 185</a:t>
            </a:r>
            <a:endParaRPr lang="en-US" altLang="zh-CN" sz="800" b="1">
              <a:solidFill>
                <a:schemeClr val="bg1"/>
              </a:solidFill>
              <a:latin typeface="+mn-lt"/>
              <a:ea typeface="+mn-ea"/>
              <a:cs typeface="Arial" panose="020B0604020202020204" pitchFamily="34" charset="0"/>
            </a:endParaRPr>
          </a:p>
        </p:txBody>
      </p:sp>
      <p:sp>
        <p:nvSpPr>
          <p:cNvPr id="103"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2573790"/>
            <a:ext cx="2094316" cy="235872"/>
          </a:xfrm>
          <a:prstGeom prst="rect">
            <a:avLst/>
          </a:prstGeom>
          <a:solidFill>
            <a:schemeClr val="accent2"/>
          </a:solidFill>
          <a:ln w="6350" algn="ctr">
            <a:solidFill>
              <a:schemeClr val="bg1"/>
            </a:solidFill>
            <a:miter lim="800000"/>
          </a:ln>
        </p:spPr>
        <p:txBody>
          <a:bodyPr lIns="548640" tIns="46800" rIns="46800" bIns="46800" anchor="ctr"/>
          <a:lstStyle/>
          <a:p>
            <a:pPr algn="l" defTabSz="831215">
              <a:lnSpc>
                <a:spcPct val="95000"/>
              </a:lnSpc>
            </a:pPr>
            <a:r>
              <a:rPr lang="en-US" altLang="zh-CN" sz="800" b="1">
                <a:solidFill>
                  <a:srgbClr val="FFFFFF"/>
                </a:solidFill>
                <a:latin typeface="+mn-lt"/>
                <a:ea typeface="+mn-ea"/>
                <a:cs typeface="Arial" panose="020B0604020202020204" pitchFamily="34" charset="0"/>
              </a:rPr>
              <a:t>240 79 36</a:t>
            </a:r>
            <a:endParaRPr lang="en-US" altLang="zh-CN" sz="800" b="1">
              <a:solidFill>
                <a:srgbClr val="FFFFFF"/>
              </a:solidFill>
              <a:latin typeface="+mn-lt"/>
              <a:ea typeface="+mn-ea"/>
              <a:cs typeface="Arial" panose="020B0604020202020204" pitchFamily="34" charset="0"/>
            </a:endParaRPr>
          </a:p>
        </p:txBody>
      </p:sp>
      <p:sp>
        <p:nvSpPr>
          <p:cNvPr id="104" name="Rectangle 193"/>
          <p:cNvSpPr>
            <a:spLocks noChangeArrowheads="1"/>
          </p:cNvSpPr>
          <p:nvPr/>
        </p:nvSpPr>
        <p:spPr bwMode="auto">
          <a:xfrm>
            <a:off x="-2675712" y="2289642"/>
            <a:ext cx="2094316" cy="238631"/>
          </a:xfrm>
          <a:prstGeom prst="rect">
            <a:avLst/>
          </a:prstGeom>
          <a:solidFill>
            <a:schemeClr val="accent1"/>
          </a:solidFill>
          <a:ln w="6350">
            <a:solidFill>
              <a:schemeClr val="bg1"/>
            </a:solidFill>
            <a:miter lim="800000"/>
          </a:ln>
        </p:spPr>
        <p:txBody>
          <a:bodyPr wrap="none" lIns="548640" tIns="64800" rIns="46800" bIns="64800" anchor="ctr"/>
          <a:lstStyle/>
          <a:p>
            <a:pPr algn="l" defTabSz="831215">
              <a:tabLst>
                <a:tab pos="4890770" algn="l"/>
              </a:tabLst>
            </a:pPr>
            <a:r>
              <a:rPr lang="en-US" altLang="zh-CN" sz="800" b="1">
                <a:solidFill>
                  <a:schemeClr val="bg1"/>
                </a:solidFill>
                <a:latin typeface="+mn-lt"/>
                <a:ea typeface="+mn-ea"/>
                <a:cs typeface="Arial" panose="020B0604020202020204" pitchFamily="34" charset="0"/>
              </a:rPr>
              <a:t>38 157 216</a:t>
            </a:r>
            <a:endParaRPr lang="en-US" altLang="zh-CN" sz="800" b="1">
              <a:solidFill>
                <a:schemeClr val="bg1"/>
              </a:solidFill>
              <a:latin typeface="+mn-lt"/>
              <a:ea typeface="+mn-ea"/>
              <a:cs typeface="Arial" panose="020B0604020202020204" pitchFamily="34" charset="0"/>
            </a:endParaRPr>
          </a:p>
        </p:txBody>
      </p:sp>
      <p:sp>
        <p:nvSpPr>
          <p:cNvPr id="105"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1" y="4271793"/>
            <a:ext cx="443316" cy="235871"/>
          </a:xfrm>
          <a:prstGeom prst="rect">
            <a:avLst/>
          </a:prstGeom>
          <a:noFill/>
          <a:ln w="6350" algn="ctr">
            <a:noFill/>
            <a:miter lim="800000"/>
          </a:ln>
        </p:spPr>
        <p:txBody>
          <a:bodyPr lIns="46800" tIns="46800" rIns="46800" bIns="46800" anchor="ctr"/>
          <a:lstStyle/>
          <a:p>
            <a:pPr algn="l" defTabSz="831215">
              <a:lnSpc>
                <a:spcPct val="95000"/>
              </a:lnSpc>
            </a:pPr>
            <a:r>
              <a:rPr lang="en-US" altLang="zh-CN" sz="800" b="1">
                <a:solidFill>
                  <a:schemeClr val="tx1"/>
                </a:solidFill>
                <a:latin typeface="+mn-lt"/>
                <a:ea typeface="+mn-ea"/>
                <a:cs typeface="Arial" panose="020B0604020202020204" pitchFamily="34" charset="0"/>
              </a:rPr>
              <a:t>A8:</a:t>
            </a:r>
            <a:endParaRPr lang="en-US" altLang="zh-CN" sz="800" b="1">
              <a:solidFill>
                <a:schemeClr val="tx1"/>
              </a:solidFill>
              <a:latin typeface="+mn-lt"/>
              <a:ea typeface="+mn-ea"/>
              <a:cs typeface="Arial" panose="020B0604020202020204" pitchFamily="34" charset="0"/>
            </a:endParaRPr>
          </a:p>
        </p:txBody>
      </p:sp>
      <p:sp>
        <p:nvSpPr>
          <p:cNvPr id="106" name="Rectangle 189"/>
          <p:cNvSpPr>
            <a:spLocks noChangeArrowheads="1"/>
          </p:cNvSpPr>
          <p:nvPr/>
        </p:nvSpPr>
        <p:spPr bwMode="auto">
          <a:xfrm>
            <a:off x="-2675711" y="2855183"/>
            <a:ext cx="443316" cy="238631"/>
          </a:xfrm>
          <a:prstGeom prst="rect">
            <a:avLst/>
          </a:prstGeom>
          <a:noFill/>
          <a:ln w="6350" algn="ctr">
            <a:noFill/>
            <a:miter lim="800000"/>
          </a:ln>
          <a:effectLst/>
        </p:spPr>
        <p:txBody>
          <a:bodyPr wrap="none" lIns="46800" tIns="64800" rIns="46800" bIns="64800" anchor="ctr"/>
          <a:lstStyle/>
          <a:p>
            <a:pPr algn="l" defTabSz="831215">
              <a:lnSpc>
                <a:spcPct val="95000"/>
              </a:lnSpc>
              <a:buClr>
                <a:schemeClr val="bg1"/>
              </a:buClr>
              <a:tabLst>
                <a:tab pos="4890770" algn="l"/>
              </a:tabLst>
              <a:defRPr/>
            </a:pPr>
            <a:r>
              <a:rPr lang="en-US" altLang="zh-CN" sz="800" b="1">
                <a:solidFill>
                  <a:schemeClr val="bg1"/>
                </a:solidFill>
                <a:latin typeface="+mn-lt"/>
                <a:ea typeface="+mn-ea"/>
                <a:cs typeface="Arial" panose="020B0604020202020204" pitchFamily="34" charset="0"/>
              </a:rPr>
              <a:t>A3:</a:t>
            </a:r>
            <a:endParaRPr lang="en-US" altLang="zh-CN" sz="800" b="1">
              <a:solidFill>
                <a:schemeClr val="bg1"/>
              </a:solidFill>
              <a:latin typeface="+mn-lt"/>
              <a:ea typeface="+mn-ea"/>
              <a:cs typeface="Arial" panose="020B0604020202020204" pitchFamily="34" charset="0"/>
            </a:endParaRPr>
          </a:p>
        </p:txBody>
      </p:sp>
      <p:sp>
        <p:nvSpPr>
          <p:cNvPr id="107" name="Rectangle 191"/>
          <p:cNvSpPr>
            <a:spLocks noChangeArrowheads="1"/>
          </p:cNvSpPr>
          <p:nvPr/>
        </p:nvSpPr>
        <p:spPr bwMode="auto">
          <a:xfrm>
            <a:off x="-2675711" y="3139333"/>
            <a:ext cx="443316" cy="238631"/>
          </a:xfrm>
          <a:prstGeom prst="rect">
            <a:avLst/>
          </a:prstGeom>
          <a:noFill/>
          <a:ln w="6350" algn="ctr">
            <a:noFill/>
            <a:miter lim="800000"/>
          </a:ln>
          <a:effectLst/>
        </p:spPr>
        <p:txBody>
          <a:bodyPr wrap="none" lIns="46800" tIns="64800" rIns="46800" bIns="64800" anchor="ctr"/>
          <a:lstStyle/>
          <a:p>
            <a:pPr algn="l" defTabSz="831215">
              <a:lnSpc>
                <a:spcPct val="95000"/>
              </a:lnSpc>
              <a:buClr>
                <a:schemeClr val="bg1"/>
              </a:buClr>
              <a:tabLst>
                <a:tab pos="4890770" algn="l"/>
              </a:tabLst>
              <a:defRPr/>
            </a:pPr>
            <a:r>
              <a:rPr lang="en-US" altLang="zh-TW" sz="800" b="1">
                <a:solidFill>
                  <a:schemeClr val="bg1"/>
                </a:solidFill>
                <a:latin typeface="+mn-lt"/>
                <a:ea typeface="+mn-ea"/>
                <a:cs typeface="Arial" panose="020B0604020202020204" pitchFamily="34" charset="0"/>
              </a:rPr>
              <a:t>A4:</a:t>
            </a:r>
            <a:endParaRPr lang="en-US" altLang="zh-TW" sz="800" b="1">
              <a:solidFill>
                <a:schemeClr val="bg1"/>
              </a:solidFill>
              <a:latin typeface="+mn-lt"/>
              <a:ea typeface="+mn-ea"/>
              <a:cs typeface="Arial" panose="020B0604020202020204" pitchFamily="34" charset="0"/>
            </a:endParaRPr>
          </a:p>
        </p:txBody>
      </p:sp>
      <p:sp>
        <p:nvSpPr>
          <p:cNvPr id="108" name="Rectangle 192"/>
          <p:cNvSpPr>
            <a:spLocks noChangeArrowheads="1"/>
          </p:cNvSpPr>
          <p:nvPr/>
        </p:nvSpPr>
        <p:spPr bwMode="auto">
          <a:xfrm>
            <a:off x="-2675711" y="3423482"/>
            <a:ext cx="443316" cy="237251"/>
          </a:xfrm>
          <a:prstGeom prst="rect">
            <a:avLst/>
          </a:prstGeom>
          <a:noFill/>
          <a:ln w="6350">
            <a:noFill/>
          </a:ln>
          <a:effectLst/>
        </p:spPr>
        <p:txBody>
          <a:bodyPr wrap="none" lIns="46800" tIns="64800" rIns="46800" bIns="64800" anchor="ctr"/>
          <a:lstStyle/>
          <a:p>
            <a:pPr algn="l" defTabSz="831215">
              <a:lnSpc>
                <a:spcPct val="95000"/>
              </a:lnSpc>
              <a:buClr>
                <a:schemeClr val="bg1"/>
              </a:buClr>
              <a:tabLst>
                <a:tab pos="4890770" algn="l"/>
              </a:tabLst>
              <a:defRPr/>
            </a:pPr>
            <a:r>
              <a:rPr lang="en-US" altLang="zh-CN" sz="800" b="1">
                <a:solidFill>
                  <a:schemeClr val="bg1"/>
                </a:solidFill>
                <a:latin typeface="+mn-lt"/>
                <a:ea typeface="+mn-ea"/>
                <a:cs typeface="Arial" panose="020B0604020202020204" pitchFamily="34" charset="0"/>
              </a:rPr>
              <a:t>A5:</a:t>
            </a:r>
            <a:endParaRPr lang="en-US" altLang="zh-CN" sz="800" b="1">
              <a:solidFill>
                <a:schemeClr val="bg1"/>
              </a:solidFill>
              <a:latin typeface="+mn-lt"/>
              <a:ea typeface="+mn-ea"/>
              <a:cs typeface="Arial" panose="020B0604020202020204" pitchFamily="34" charset="0"/>
            </a:endParaRPr>
          </a:p>
        </p:txBody>
      </p:sp>
      <p:sp>
        <p:nvSpPr>
          <p:cNvPr id="109" name="Rectangle 194"/>
          <p:cNvSpPr>
            <a:spLocks noChangeArrowheads="1"/>
          </p:cNvSpPr>
          <p:nvPr/>
        </p:nvSpPr>
        <p:spPr bwMode="auto">
          <a:xfrm>
            <a:off x="-2675711" y="3706250"/>
            <a:ext cx="443316" cy="238630"/>
          </a:xfrm>
          <a:prstGeom prst="rect">
            <a:avLst/>
          </a:prstGeom>
          <a:noFill/>
          <a:ln w="6350">
            <a:noFill/>
          </a:ln>
          <a:effectLst/>
        </p:spPr>
        <p:txBody>
          <a:bodyPr wrap="none" lIns="46800" tIns="64800" rIns="46800" bIns="64800" anchor="ctr"/>
          <a:lstStyle/>
          <a:p>
            <a:pPr algn="l" defTabSz="831215">
              <a:lnSpc>
                <a:spcPct val="95000"/>
              </a:lnSpc>
              <a:buClr>
                <a:schemeClr val="bg1"/>
              </a:buClr>
              <a:tabLst>
                <a:tab pos="4890770" algn="l"/>
              </a:tabLst>
              <a:defRPr/>
            </a:pPr>
            <a:r>
              <a:rPr lang="en-US" altLang="zh-CN" sz="800" b="1">
                <a:solidFill>
                  <a:schemeClr val="bg1"/>
                </a:solidFill>
                <a:latin typeface="+mn-lt"/>
                <a:ea typeface="+mn-ea"/>
                <a:cs typeface="Arial" panose="020B0604020202020204" pitchFamily="34" charset="0"/>
              </a:rPr>
              <a:t>A6:</a:t>
            </a:r>
            <a:endParaRPr lang="en-US" altLang="zh-CN" sz="800" b="1">
              <a:solidFill>
                <a:schemeClr val="bg1"/>
              </a:solidFill>
              <a:latin typeface="+mn-lt"/>
              <a:ea typeface="+mn-ea"/>
              <a:cs typeface="Arial" panose="020B0604020202020204" pitchFamily="34" charset="0"/>
            </a:endParaRPr>
          </a:p>
        </p:txBody>
      </p:sp>
      <p:sp>
        <p:nvSpPr>
          <p:cNvPr id="110"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1" y="2573790"/>
            <a:ext cx="443316" cy="235872"/>
          </a:xfrm>
          <a:prstGeom prst="rect">
            <a:avLst/>
          </a:prstGeom>
          <a:noFill/>
          <a:ln w="6350" algn="ctr">
            <a:noFill/>
            <a:miter lim="800000"/>
          </a:ln>
        </p:spPr>
        <p:txBody>
          <a:bodyPr lIns="46800" tIns="46800" rIns="46800" bIns="46800" anchor="ctr"/>
          <a:lstStyle/>
          <a:p>
            <a:pPr algn="l" defTabSz="831215">
              <a:lnSpc>
                <a:spcPct val="95000"/>
              </a:lnSpc>
            </a:pPr>
            <a:r>
              <a:rPr lang="en-US" altLang="zh-CN" sz="800" b="1">
                <a:solidFill>
                  <a:srgbClr val="FFFFFF"/>
                </a:solidFill>
                <a:latin typeface="+mn-lt"/>
                <a:ea typeface="+mn-ea"/>
                <a:cs typeface="Arial" panose="020B0604020202020204" pitchFamily="34" charset="0"/>
              </a:rPr>
              <a:t>A2:</a:t>
            </a:r>
            <a:endParaRPr lang="en-US" altLang="zh-CN" sz="800" b="1">
              <a:solidFill>
                <a:srgbClr val="FFFFFF"/>
              </a:solidFill>
              <a:latin typeface="+mn-lt"/>
              <a:ea typeface="+mn-ea"/>
              <a:cs typeface="Arial" panose="020B0604020202020204" pitchFamily="34" charset="0"/>
            </a:endParaRPr>
          </a:p>
        </p:txBody>
      </p:sp>
      <p:sp>
        <p:nvSpPr>
          <p:cNvPr id="111" name="Rectangle 193"/>
          <p:cNvSpPr>
            <a:spLocks noChangeArrowheads="1"/>
          </p:cNvSpPr>
          <p:nvPr/>
        </p:nvSpPr>
        <p:spPr bwMode="auto">
          <a:xfrm>
            <a:off x="-2675711" y="2289642"/>
            <a:ext cx="443316" cy="238631"/>
          </a:xfrm>
          <a:prstGeom prst="rect">
            <a:avLst/>
          </a:prstGeom>
          <a:noFill/>
          <a:ln w="6350">
            <a:noFill/>
            <a:miter lim="800000"/>
          </a:ln>
        </p:spPr>
        <p:txBody>
          <a:bodyPr wrap="none" lIns="46800" tIns="64800" rIns="46800" bIns="64800" anchor="ctr"/>
          <a:lstStyle/>
          <a:p>
            <a:pPr algn="l" defTabSz="831215">
              <a:tabLst>
                <a:tab pos="4890770" algn="l"/>
              </a:tabLst>
            </a:pPr>
            <a:r>
              <a:rPr lang="en-US" altLang="zh-CN" sz="800" b="1">
                <a:solidFill>
                  <a:schemeClr val="bg1"/>
                </a:solidFill>
                <a:latin typeface="+mn-lt"/>
                <a:ea typeface="+mn-ea"/>
                <a:cs typeface="Arial" panose="020B0604020202020204" pitchFamily="34" charset="0"/>
              </a:rPr>
              <a:t>A1:</a:t>
            </a:r>
            <a:endParaRPr lang="en-US" altLang="zh-CN" sz="800" b="1">
              <a:solidFill>
                <a:schemeClr val="bg1"/>
              </a:solidFill>
              <a:latin typeface="+mn-lt"/>
              <a:ea typeface="+mn-ea"/>
              <a:cs typeface="Arial" panose="020B0604020202020204" pitchFamily="34" charset="0"/>
            </a:endParaRPr>
          </a:p>
        </p:txBody>
      </p:sp>
      <p:sp>
        <p:nvSpPr>
          <p:cNvPr id="112"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1" y="3990401"/>
            <a:ext cx="443316" cy="235871"/>
          </a:xfrm>
          <a:prstGeom prst="rect">
            <a:avLst/>
          </a:prstGeom>
          <a:noFill/>
          <a:ln w="6350" algn="ctr">
            <a:noFill/>
            <a:miter lim="800000"/>
          </a:ln>
        </p:spPr>
        <p:txBody>
          <a:bodyPr lIns="46800" tIns="46800" rIns="46800" bIns="46800" anchor="ctr"/>
          <a:lstStyle/>
          <a:p>
            <a:pPr algn="l" defTabSz="831215">
              <a:lnSpc>
                <a:spcPct val="95000"/>
              </a:lnSpc>
            </a:pPr>
            <a:r>
              <a:rPr lang="en-US" altLang="zh-CN" sz="800" b="1">
                <a:latin typeface="+mn-lt"/>
                <a:ea typeface="+mn-ea"/>
                <a:cs typeface="Arial" panose="020B0604020202020204" pitchFamily="34" charset="0"/>
              </a:rPr>
              <a:t>A7:</a:t>
            </a:r>
            <a:endParaRPr lang="en-US" altLang="zh-CN" sz="800" b="1">
              <a:latin typeface="+mn-lt"/>
              <a:ea typeface="+mn-ea"/>
              <a:cs typeface="Arial" panose="020B0604020202020204" pitchFamily="34" charset="0"/>
            </a:endParaRPr>
          </a:p>
        </p:txBody>
      </p:sp>
      <p:sp>
        <p:nvSpPr>
          <p:cNvPr id="113"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2053768"/>
            <a:ext cx="2094316" cy="23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46800" tIns="46800" rIns="46800" bIns="46800" anchor="ctr"/>
          <a:lstStyle/>
          <a:p>
            <a:pPr defTabSz="831215">
              <a:lnSpc>
                <a:spcPct val="95000"/>
              </a:lnSpc>
            </a:pPr>
            <a:r>
              <a:rPr lang="en-US" altLang="zh-CN" sz="800" b="1">
                <a:solidFill>
                  <a:schemeClr val="tx1"/>
                </a:solidFill>
                <a:latin typeface="+mn-lt"/>
                <a:ea typeface="+mn-ea"/>
                <a:cs typeface="Arial" panose="020B0604020202020204" pitchFamily="34" charset="0"/>
              </a:rPr>
              <a:t>Excel color scheme</a:t>
            </a:r>
            <a:endParaRPr lang="en-US" altLang="zh-CN" sz="800" b="1">
              <a:solidFill>
                <a:schemeClr val="tx1"/>
              </a:solidFill>
              <a:latin typeface="+mn-lt"/>
              <a:ea typeface="+mn-ea"/>
              <a:cs typeface="Arial" panose="020B0604020202020204" pitchFamily="34" charset="0"/>
            </a:endParaRPr>
          </a:p>
        </p:txBody>
      </p:sp>
      <p:sp>
        <p:nvSpPr>
          <p:cNvPr id="95"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192004"/>
            <a:ext cx="2094316" cy="23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46800" tIns="46800" rIns="46800" bIns="46800" anchor="ctr"/>
          <a:lstStyle/>
          <a:p>
            <a:pPr defTabSz="831215">
              <a:lnSpc>
                <a:spcPct val="95000"/>
              </a:lnSpc>
            </a:pPr>
            <a:r>
              <a:rPr lang="en-US" altLang="zh-CN" sz="800" b="1">
                <a:solidFill>
                  <a:schemeClr val="tx1"/>
                </a:solidFill>
                <a:latin typeface="+mn-lt"/>
                <a:ea typeface="+mn-ea"/>
                <a:cs typeface="Arial" panose="020B0604020202020204" pitchFamily="34" charset="0"/>
              </a:rPr>
              <a:t>Page title 24</a:t>
            </a:r>
            <a:r>
              <a:rPr lang="en-US" altLang="zh-CN" sz="800" b="1" baseline="0">
                <a:solidFill>
                  <a:schemeClr val="tx1"/>
                </a:solidFill>
                <a:latin typeface="+mn-lt"/>
                <a:ea typeface="+mn-ea"/>
                <a:cs typeface="Arial" panose="020B0604020202020204" pitchFamily="34" charset="0"/>
              </a:rPr>
              <a:t> </a:t>
            </a:r>
            <a:r>
              <a:rPr lang="en-US" altLang="zh-CN" sz="800" b="1" baseline="0" err="1">
                <a:solidFill>
                  <a:schemeClr val="tx1"/>
                </a:solidFill>
                <a:latin typeface="+mn-lt"/>
                <a:ea typeface="+mn-ea"/>
                <a:cs typeface="Arial" panose="020B0604020202020204" pitchFamily="34" charset="0"/>
              </a:rPr>
              <a:t>pt</a:t>
            </a:r>
            <a:endParaRPr lang="en-US" altLang="zh-CN" sz="800" b="1">
              <a:solidFill>
                <a:schemeClr val="tx1"/>
              </a:solidFill>
              <a:latin typeface="+mn-lt"/>
              <a:ea typeface="+mn-ea"/>
              <a:cs typeface="Arial" panose="020B0604020202020204" pitchFamily="34" charset="0"/>
            </a:endParaRPr>
          </a:p>
        </p:txBody>
      </p:sp>
      <p:sp>
        <p:nvSpPr>
          <p:cNvPr id="96" name="Rectangle 193"/>
          <p:cNvSpPr>
            <a:spLocks noChangeArrowheads="1"/>
          </p:cNvSpPr>
          <p:nvPr/>
        </p:nvSpPr>
        <p:spPr bwMode="auto">
          <a:xfrm>
            <a:off x="-2675712" y="427878"/>
            <a:ext cx="2094316" cy="238631"/>
          </a:xfrm>
          <a:prstGeom prst="rect">
            <a:avLst/>
          </a:prstGeom>
          <a:solidFill>
            <a:schemeClr val="tx1">
              <a:lumMod val="75000"/>
              <a:lumOff val="25000"/>
            </a:schemeClr>
          </a:solidFill>
          <a:ln w="6350">
            <a:solidFill>
              <a:schemeClr val="bg1"/>
            </a:solidFill>
            <a:miter lim="800000"/>
          </a:ln>
        </p:spPr>
        <p:txBody>
          <a:bodyPr wrap="none" lIns="548640" tIns="64800" rIns="46800" bIns="64800" anchor="ctr"/>
          <a:lstStyle/>
          <a:p>
            <a:pPr algn="l" defTabSz="831215">
              <a:lnSpc>
                <a:spcPct val="95000"/>
              </a:lnSpc>
              <a:buClr>
                <a:schemeClr val="bg1"/>
              </a:buClr>
              <a:tabLst>
                <a:tab pos="4890770" algn="l"/>
              </a:tabLst>
            </a:pPr>
            <a:r>
              <a:rPr lang="en-US" altLang="zh-CN" sz="800" b="1">
                <a:solidFill>
                  <a:schemeClr val="bg1"/>
                </a:solidFill>
                <a:latin typeface="+mn-lt"/>
                <a:ea typeface="+mn-ea"/>
                <a:cs typeface="Arial" panose="020B0604020202020204" pitchFamily="34" charset="0"/>
              </a:rPr>
              <a:t>64 64 64</a:t>
            </a:r>
            <a:endParaRPr lang="en-US" altLang="zh-CN" sz="800" b="1">
              <a:solidFill>
                <a:schemeClr val="bg1"/>
              </a:solidFill>
              <a:latin typeface="+mn-lt"/>
              <a:ea typeface="+mn-ea"/>
              <a:cs typeface="Arial" panose="020B0604020202020204" pitchFamily="34" charset="0"/>
            </a:endParaRPr>
          </a:p>
        </p:txBody>
      </p:sp>
      <p:sp>
        <p:nvSpPr>
          <p:cNvPr id="93"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789257"/>
            <a:ext cx="2094316" cy="23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46800" tIns="46800" rIns="46800" bIns="46800" anchor="ctr"/>
          <a:lstStyle/>
          <a:p>
            <a:pPr defTabSz="831215">
              <a:lnSpc>
                <a:spcPct val="95000"/>
              </a:lnSpc>
            </a:pPr>
            <a:r>
              <a:rPr lang="en-US" altLang="zh-CN" sz="800" b="1">
                <a:solidFill>
                  <a:schemeClr val="tx1"/>
                </a:solidFill>
                <a:latin typeface="+mn-lt"/>
                <a:ea typeface="+mn-ea"/>
                <a:cs typeface="Arial" panose="020B0604020202020204" pitchFamily="34" charset="0"/>
              </a:rPr>
              <a:t>Page subtitle 20pt non bold</a:t>
            </a:r>
            <a:endParaRPr lang="en-US" altLang="zh-CN" sz="800" b="1">
              <a:solidFill>
                <a:schemeClr val="tx1"/>
              </a:solidFill>
              <a:latin typeface="+mn-lt"/>
              <a:ea typeface="+mn-ea"/>
              <a:cs typeface="Arial" panose="020B0604020202020204" pitchFamily="34" charset="0"/>
            </a:endParaRPr>
          </a:p>
        </p:txBody>
      </p:sp>
      <p:sp>
        <p:nvSpPr>
          <p:cNvPr id="94"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1019613"/>
            <a:ext cx="2094316" cy="235872"/>
          </a:xfrm>
          <a:prstGeom prst="rect">
            <a:avLst/>
          </a:prstGeom>
          <a:solidFill>
            <a:schemeClr val="tx1">
              <a:lumMod val="75000"/>
              <a:lumOff val="25000"/>
            </a:schemeClr>
          </a:solidFill>
          <a:ln w="6350">
            <a:solidFill>
              <a:schemeClr val="bg1"/>
            </a:solidFill>
            <a:miter lim="800000"/>
          </a:ln>
        </p:spPr>
        <p:txBody>
          <a:bodyPr wrap="none" lIns="548640" tIns="64800" rIns="46800" bIns="64800" anchor="ctr"/>
          <a:lstStyle/>
          <a:p>
            <a:pPr algn="l" defTabSz="831215">
              <a:tabLst>
                <a:tab pos="4890770" algn="l"/>
              </a:tabLst>
            </a:pPr>
            <a:r>
              <a:rPr lang="en-US" altLang="zh-CN" sz="800">
                <a:solidFill>
                  <a:schemeClr val="bg1"/>
                </a:solidFill>
                <a:latin typeface="+mn-lt"/>
                <a:ea typeface="+mn-ea"/>
                <a:cs typeface="Arial" panose="020B0604020202020204" pitchFamily="34" charset="0"/>
              </a:rPr>
              <a:t>64 64 64</a:t>
            </a:r>
            <a:endParaRPr lang="en-US" altLang="zh-CN" sz="800">
              <a:solidFill>
                <a:schemeClr val="bg1"/>
              </a:solidFill>
              <a:latin typeface="+mn-lt"/>
              <a:ea typeface="+mn-ea"/>
              <a:cs typeface="Arial" panose="020B0604020202020204" pitchFamily="34" charset="0"/>
            </a:endParaRPr>
          </a:p>
        </p:txBody>
      </p:sp>
      <p:sp>
        <p:nvSpPr>
          <p:cNvPr id="90"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1378237"/>
            <a:ext cx="2094316" cy="17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46800" tIns="46800" rIns="46800" bIns="46800" anchor="ctr"/>
          <a:lstStyle/>
          <a:p>
            <a:pPr defTabSz="831215">
              <a:lnSpc>
                <a:spcPct val="95000"/>
              </a:lnSpc>
            </a:pPr>
            <a:r>
              <a:rPr lang="en-US" altLang="zh-CN" sz="800" b="1">
                <a:solidFill>
                  <a:schemeClr val="tx1"/>
                </a:solidFill>
                <a:latin typeface="+mn-lt"/>
                <a:ea typeface="+mn-ea"/>
                <a:cs typeface="Arial" panose="020B0604020202020204" pitchFamily="34" charset="0"/>
              </a:rPr>
              <a:t>Heading</a:t>
            </a:r>
            <a:endParaRPr lang="en-US" altLang="zh-CN" sz="800" b="1">
              <a:solidFill>
                <a:schemeClr val="tx1"/>
              </a:solidFill>
              <a:latin typeface="+mn-lt"/>
              <a:ea typeface="+mn-ea"/>
              <a:cs typeface="Arial" panose="020B0604020202020204" pitchFamily="34" charset="0"/>
            </a:endParaRPr>
          </a:p>
        </p:txBody>
      </p:sp>
      <p:sp>
        <p:nvSpPr>
          <p:cNvPr id="91" name="HeadingBox1" descr="&lt;tags&gt;&lt;tag n=&quot;TagName&quot; v=&quot;HeadingBox1&quot; /&gt;&lt;tag n=&quot;Top&quot; v=&quot;80.30197&quot; /&gt;&lt;tag n=&quot;Left&quot; v=&quot;35.43307&quot; /&gt;&lt;tag n=&quot;Height&quot; v=&quot;13.51496&quot; /&gt;&lt;tag n=&quot;Width&quot; v=&quot;314.6457&quot; /&gt;&lt;/tags&gt;"/>
          <p:cNvSpPr txBox="1"/>
          <p:nvPr/>
        </p:nvSpPr>
        <p:spPr>
          <a:xfrm>
            <a:off x="-2675711" y="1553884"/>
            <a:ext cx="2090964" cy="176459"/>
          </a:xfrm>
          <a:prstGeom prst="rect">
            <a:avLst/>
          </a:prstGeom>
          <a:solidFill>
            <a:schemeClr val="bg1"/>
          </a:solidFill>
          <a:ln w="6350" algn="ctr">
            <a:noFill/>
            <a:miter lim="800000"/>
          </a:ln>
          <a:effectLst>
            <a:outerShdw dist="25400" dir="5400000" sx="99899" sy="99899" algn="ctr" rotWithShape="0">
              <a:schemeClr val="accent1"/>
            </a:outer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0" tIns="27432" rIns="0" bIns="25400" numCol="1" anchor="b" anchorCtr="0" compatLnSpc="1">
            <a:spAutoFit/>
          </a:bodyPr>
          <a:lstStyle>
            <a:lvl1pPr algn="l" defTabSz="728980">
              <a:buClr>
                <a:schemeClr val="tx1"/>
              </a:buClr>
              <a:buSzPct val="120000"/>
              <a:buFont typeface="Wingdings" panose="05000000000000000000" pitchFamily="2" charset="2"/>
              <a:defRPr b="1">
                <a:solidFill>
                  <a:schemeClr val="accent2"/>
                </a:solidFill>
                <a:latin typeface="Arial" panose="020B0604020202020204"/>
                <a:ea typeface="MS PGothic" panose="020B0600070205080204" pitchFamily="34" charset="-128"/>
              </a:defRPr>
            </a:lvl1pPr>
            <a:lvl2pPr marL="1905" algn="l" defTabSz="728980">
              <a:spcBef>
                <a:spcPct val="36000"/>
              </a:spcBef>
              <a:buClr>
                <a:schemeClr val="tx1"/>
              </a:buClr>
              <a:buSzPct val="120000"/>
              <a:defRPr sz="1400">
                <a:latin typeface="Arial" panose="020B0604020202020204"/>
              </a:defRPr>
            </a:lvl2pPr>
            <a:lvl3pPr marL="228600" indent="-225425" algn="l" defTabSz="728980">
              <a:buClr>
                <a:schemeClr val="tx2"/>
              </a:buClr>
              <a:buSzPct val="80000"/>
              <a:buFont typeface="Wingdings" panose="05000000000000000000" pitchFamily="2" charset="2"/>
              <a:buChar char="n"/>
              <a:defRPr sz="1400">
                <a:latin typeface="Arial" panose="020B0604020202020204"/>
              </a:defRPr>
            </a:lvl3pPr>
            <a:lvl4pPr marL="466725" indent="-236855" algn="l" defTabSz="728980">
              <a:buClr>
                <a:schemeClr val="tx1"/>
              </a:buClr>
              <a:buFont typeface="Credit Suisse Type Roman" pitchFamily="34" charset="0"/>
              <a:buChar char="−"/>
              <a:defRPr sz="1400">
                <a:latin typeface="Arial" panose="020B0604020202020204"/>
              </a:defRPr>
            </a:lvl4pPr>
            <a:lvl5pPr marL="706755" indent="-238125" algn="l" defTabSz="728980">
              <a:buClr>
                <a:schemeClr val="tx1"/>
              </a:buClr>
              <a:buFont typeface="Credit Suisse Type Roman" pitchFamily="34" charset="0"/>
              <a:buChar char="−"/>
              <a:defRPr sz="1400">
                <a:latin typeface="Arial" panose="020B0604020202020204"/>
              </a:defRPr>
            </a:lvl5pPr>
            <a:lvl6pPr marL="1163955" indent="-238125" defTabSz="728980" fontAlgn="base">
              <a:lnSpc>
                <a:spcPct val="95000"/>
              </a:lnSpc>
              <a:spcBef>
                <a:spcPct val="0"/>
              </a:spcBef>
              <a:spcAft>
                <a:spcPct val="0"/>
              </a:spcAft>
              <a:buClr>
                <a:schemeClr val="tx1"/>
              </a:buClr>
              <a:buFont typeface="Credit Suisse Type Roman" pitchFamily="34" charset="0"/>
              <a:buChar char="−"/>
              <a:defRPr sz="1400">
                <a:latin typeface="+mn-lt"/>
              </a:defRPr>
            </a:lvl6pPr>
            <a:lvl7pPr marL="1621155" indent="-238125" defTabSz="728980" fontAlgn="base">
              <a:lnSpc>
                <a:spcPct val="95000"/>
              </a:lnSpc>
              <a:spcBef>
                <a:spcPct val="0"/>
              </a:spcBef>
              <a:spcAft>
                <a:spcPct val="0"/>
              </a:spcAft>
              <a:buClr>
                <a:schemeClr val="tx1"/>
              </a:buClr>
              <a:buFont typeface="Credit Suisse Type Roman" pitchFamily="34" charset="0"/>
              <a:buChar char="−"/>
              <a:defRPr sz="1400">
                <a:latin typeface="+mn-lt"/>
              </a:defRPr>
            </a:lvl7pPr>
            <a:lvl8pPr marL="2078355" indent="-238125" defTabSz="728980" fontAlgn="base">
              <a:lnSpc>
                <a:spcPct val="95000"/>
              </a:lnSpc>
              <a:spcBef>
                <a:spcPct val="0"/>
              </a:spcBef>
              <a:spcAft>
                <a:spcPct val="0"/>
              </a:spcAft>
              <a:buClr>
                <a:schemeClr val="tx1"/>
              </a:buClr>
              <a:buFont typeface="Credit Suisse Type Roman" pitchFamily="34" charset="0"/>
              <a:buChar char="−"/>
              <a:defRPr sz="1400">
                <a:latin typeface="+mn-lt"/>
              </a:defRPr>
            </a:lvl8pPr>
            <a:lvl9pPr marL="2535555" indent="-238125" defTabSz="728980" fontAlgn="base">
              <a:lnSpc>
                <a:spcPct val="95000"/>
              </a:lnSpc>
              <a:spcBef>
                <a:spcPct val="0"/>
              </a:spcBef>
              <a:spcAft>
                <a:spcPct val="0"/>
              </a:spcAft>
              <a:buClr>
                <a:schemeClr val="tx1"/>
              </a:buClr>
              <a:buFont typeface="Credit Suisse Type Roman" pitchFamily="34" charset="0"/>
              <a:buChar char="−"/>
              <a:defRPr sz="1400">
                <a:latin typeface="+mn-lt"/>
              </a:defRPr>
            </a:lvl9pPr>
          </a:lstStyle>
          <a:p>
            <a:pPr algn="ctr"/>
            <a:r>
              <a:rPr lang="en-US" sz="800">
                <a:solidFill>
                  <a:schemeClr val="tx2"/>
                </a:solidFill>
                <a:latin typeface="+mn-lt"/>
                <a:ea typeface="+mn-ea"/>
              </a:rPr>
              <a:t>Font color – 38 157 216</a:t>
            </a:r>
            <a:endParaRPr lang="en-US" sz="800">
              <a:solidFill>
                <a:schemeClr val="tx2"/>
              </a:solidFill>
              <a:latin typeface="+mn-lt"/>
              <a:ea typeface="+mn-ea"/>
            </a:endParaRPr>
          </a:p>
        </p:txBody>
      </p:sp>
      <p:sp>
        <p:nvSpPr>
          <p:cNvPr id="92"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1753454"/>
            <a:ext cx="2094316" cy="17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46800" tIns="46800" rIns="46800" bIns="46800" anchor="ctr"/>
          <a:lstStyle/>
          <a:p>
            <a:pPr defTabSz="831215">
              <a:lnSpc>
                <a:spcPct val="95000"/>
              </a:lnSpc>
            </a:pPr>
            <a:r>
              <a:rPr lang="en-US" altLang="zh-CN" sz="800" b="1" kern="1200">
                <a:solidFill>
                  <a:schemeClr val="accent1"/>
                </a:solidFill>
                <a:latin typeface="+mn-lt"/>
                <a:ea typeface="+mn-ea"/>
                <a:cs typeface="+mn-cs"/>
              </a:rPr>
              <a:t>Line: 38 157 216</a:t>
            </a:r>
            <a:endParaRPr lang="en-US" altLang="zh-CN" sz="800" b="1" kern="1200">
              <a:solidFill>
                <a:schemeClr val="accent1"/>
              </a:solidFill>
              <a:latin typeface="+mn-lt"/>
              <a:ea typeface="+mn-ea"/>
              <a:cs typeface="+mn-cs"/>
            </a:endParaRPr>
          </a:p>
        </p:txBody>
      </p:sp>
      <p:sp>
        <p:nvSpPr>
          <p:cNvPr id="87"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5233739"/>
            <a:ext cx="2094316" cy="23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46800" tIns="46800" rIns="46800" bIns="46800" anchor="ctr"/>
          <a:lstStyle/>
          <a:p>
            <a:pPr defTabSz="831215">
              <a:lnSpc>
                <a:spcPct val="95000"/>
              </a:lnSpc>
            </a:pPr>
            <a:r>
              <a:rPr lang="en-US" altLang="zh-CN" sz="800" b="1">
                <a:solidFill>
                  <a:schemeClr val="tx1"/>
                </a:solidFill>
                <a:latin typeface="+mn-lt"/>
                <a:ea typeface="+mn-ea"/>
                <a:cs typeface="Arial" panose="020B0604020202020204" pitchFamily="34" charset="0"/>
              </a:rPr>
              <a:t>For CS</a:t>
            </a:r>
            <a:endParaRPr lang="en-US" altLang="zh-CN" sz="800" b="1">
              <a:solidFill>
                <a:schemeClr val="tx1"/>
              </a:solidFill>
              <a:latin typeface="+mn-lt"/>
              <a:ea typeface="+mn-ea"/>
              <a:cs typeface="Arial" panose="020B0604020202020204" pitchFamily="34" charset="0"/>
            </a:endParaRPr>
          </a:p>
        </p:txBody>
      </p:sp>
      <p:sp>
        <p:nvSpPr>
          <p:cNvPr id="88"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5467607"/>
            <a:ext cx="2094316" cy="235872"/>
          </a:xfrm>
          <a:prstGeom prst="rect">
            <a:avLst/>
          </a:prstGeom>
          <a:solidFill>
            <a:schemeClr val="accent6"/>
          </a:solidFill>
          <a:ln w="6350" algn="ctr">
            <a:solidFill>
              <a:schemeClr val="bg1"/>
            </a:solidFill>
            <a:miter lim="800000"/>
          </a:ln>
          <a:effectLst/>
        </p:spPr>
        <p:txBody>
          <a:bodyPr wrap="none" lIns="548640" tIns="64800" rIns="46800" bIns="64800" anchor="ctr"/>
          <a:lstStyle/>
          <a:p>
            <a:pPr algn="l" defTabSz="831215">
              <a:lnSpc>
                <a:spcPct val="95000"/>
              </a:lnSpc>
              <a:buClr>
                <a:schemeClr val="bg1"/>
              </a:buClr>
              <a:tabLst>
                <a:tab pos="4890770" algn="l"/>
              </a:tabLst>
              <a:defRPr/>
            </a:pPr>
            <a:r>
              <a:rPr lang="en-US" altLang="zh-CN" sz="800" b="1">
                <a:solidFill>
                  <a:schemeClr val="bg1"/>
                </a:solidFill>
                <a:latin typeface="+mn-lt"/>
                <a:ea typeface="+mn-ea"/>
                <a:cs typeface="Arial" panose="020B0604020202020204" pitchFamily="34" charset="0"/>
              </a:rPr>
              <a:t>0 176 185</a:t>
            </a:r>
            <a:endParaRPr lang="en-US" altLang="zh-CN" sz="800" b="1">
              <a:solidFill>
                <a:schemeClr val="bg1"/>
              </a:solidFill>
              <a:latin typeface="+mn-lt"/>
              <a:ea typeface="+mn-ea"/>
              <a:cs typeface="Arial" panose="020B0604020202020204" pitchFamily="34" charset="0"/>
            </a:endParaRPr>
          </a:p>
        </p:txBody>
      </p:sp>
      <p:sp>
        <p:nvSpPr>
          <p:cNvPr id="89" name="Rectangle 189"/>
          <p:cNvSpPr>
            <a:spLocks noChangeArrowheads="1"/>
          </p:cNvSpPr>
          <p:nvPr/>
        </p:nvSpPr>
        <p:spPr bwMode="auto">
          <a:xfrm>
            <a:off x="-2675711" y="5464850"/>
            <a:ext cx="443316" cy="238631"/>
          </a:xfrm>
          <a:prstGeom prst="rect">
            <a:avLst/>
          </a:prstGeom>
          <a:noFill/>
          <a:ln w="6350" algn="ctr">
            <a:noFill/>
            <a:miter lim="800000"/>
          </a:ln>
          <a:effectLst/>
        </p:spPr>
        <p:txBody>
          <a:bodyPr wrap="none" lIns="46800" tIns="64800" rIns="46800" bIns="64800" anchor="ctr"/>
          <a:lstStyle/>
          <a:p>
            <a:pPr algn="l" defTabSz="831215">
              <a:lnSpc>
                <a:spcPct val="95000"/>
              </a:lnSpc>
              <a:buClr>
                <a:schemeClr val="bg1"/>
              </a:buClr>
              <a:tabLst>
                <a:tab pos="4890770" algn="l"/>
              </a:tabLst>
              <a:defRPr/>
            </a:pPr>
            <a:r>
              <a:rPr lang="en-US" altLang="zh-CN" sz="800" b="1">
                <a:solidFill>
                  <a:schemeClr val="bg1"/>
                </a:solidFill>
                <a:latin typeface="+mn-lt"/>
                <a:ea typeface="+mn-ea"/>
                <a:cs typeface="Arial" panose="020B0604020202020204" pitchFamily="34" charset="0"/>
              </a:rPr>
              <a:t>A6:</a:t>
            </a:r>
            <a:endParaRPr lang="en-US" altLang="zh-CN" sz="800" b="1">
              <a:solidFill>
                <a:schemeClr val="bg1"/>
              </a:solidFill>
              <a:latin typeface="+mn-lt"/>
              <a:ea typeface="+mn-ea"/>
              <a:cs typeface="Arial" panose="020B0604020202020204" pitchFamily="34" charset="0"/>
            </a:endParaRPr>
          </a:p>
        </p:txBody>
      </p:sp>
      <p:sp>
        <p:nvSpPr>
          <p:cNvPr id="84"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4630412"/>
            <a:ext cx="2094316" cy="23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46800" tIns="46800" rIns="46800" bIns="46800" anchor="ctr"/>
          <a:lstStyle/>
          <a:p>
            <a:pPr defTabSz="831215">
              <a:lnSpc>
                <a:spcPct val="95000"/>
              </a:lnSpc>
            </a:pPr>
            <a:r>
              <a:rPr lang="en-US" altLang="zh-CN" sz="800" b="1">
                <a:solidFill>
                  <a:schemeClr val="tx1"/>
                </a:solidFill>
                <a:latin typeface="+mn-lt"/>
                <a:ea typeface="+mn-ea"/>
                <a:cs typeface="Arial" panose="020B0604020202020204" pitchFamily="34" charset="0"/>
              </a:rPr>
              <a:t>For client</a:t>
            </a:r>
            <a:endParaRPr lang="en-US" altLang="zh-CN" sz="800" b="1">
              <a:solidFill>
                <a:schemeClr val="tx1"/>
              </a:solidFill>
              <a:latin typeface="+mn-lt"/>
              <a:ea typeface="+mn-ea"/>
              <a:cs typeface="Arial" panose="020B0604020202020204" pitchFamily="34" charset="0"/>
            </a:endParaRPr>
          </a:p>
        </p:txBody>
      </p:sp>
      <p:sp>
        <p:nvSpPr>
          <p:cNvPr id="85" name="Rectangle 193"/>
          <p:cNvSpPr>
            <a:spLocks noChangeArrowheads="1"/>
          </p:cNvSpPr>
          <p:nvPr/>
        </p:nvSpPr>
        <p:spPr bwMode="auto">
          <a:xfrm>
            <a:off x="-2675712" y="4872360"/>
            <a:ext cx="2094316" cy="238631"/>
          </a:xfrm>
          <a:prstGeom prst="rect">
            <a:avLst/>
          </a:prstGeom>
          <a:solidFill>
            <a:schemeClr val="accent1"/>
          </a:solidFill>
          <a:ln w="6350">
            <a:solidFill>
              <a:schemeClr val="bg1"/>
            </a:solidFill>
            <a:miter lim="800000"/>
          </a:ln>
        </p:spPr>
        <p:txBody>
          <a:bodyPr wrap="none" lIns="548640" tIns="64800" rIns="46800" bIns="64800" anchor="ctr"/>
          <a:lstStyle/>
          <a:p>
            <a:pPr algn="l" defTabSz="831215">
              <a:tabLst>
                <a:tab pos="4890770" algn="l"/>
              </a:tabLst>
            </a:pPr>
            <a:r>
              <a:rPr lang="en-US" altLang="zh-CN" sz="800" b="1">
                <a:solidFill>
                  <a:schemeClr val="bg1"/>
                </a:solidFill>
                <a:latin typeface="+mn-lt"/>
                <a:ea typeface="+mn-ea"/>
                <a:cs typeface="Arial" panose="020B0604020202020204" pitchFamily="34" charset="0"/>
              </a:rPr>
              <a:t>38 157 216</a:t>
            </a:r>
            <a:endParaRPr lang="en-US" altLang="zh-CN" sz="800" b="1">
              <a:solidFill>
                <a:schemeClr val="bg1"/>
              </a:solidFill>
              <a:latin typeface="+mn-lt"/>
              <a:ea typeface="+mn-ea"/>
              <a:cs typeface="Arial" panose="020B0604020202020204" pitchFamily="34" charset="0"/>
            </a:endParaRPr>
          </a:p>
        </p:txBody>
      </p:sp>
      <p:sp>
        <p:nvSpPr>
          <p:cNvPr id="86" name="Rectangle 193"/>
          <p:cNvSpPr>
            <a:spLocks noChangeArrowheads="1"/>
          </p:cNvSpPr>
          <p:nvPr/>
        </p:nvSpPr>
        <p:spPr bwMode="auto">
          <a:xfrm>
            <a:off x="-2675711" y="4872360"/>
            <a:ext cx="443316" cy="238631"/>
          </a:xfrm>
          <a:prstGeom prst="rect">
            <a:avLst/>
          </a:prstGeom>
          <a:noFill/>
          <a:ln w="6350">
            <a:noFill/>
            <a:miter lim="800000"/>
          </a:ln>
        </p:spPr>
        <p:txBody>
          <a:bodyPr wrap="none" lIns="46800" tIns="64800" rIns="46800" bIns="64800" anchor="ctr"/>
          <a:lstStyle/>
          <a:p>
            <a:pPr algn="l" defTabSz="831215">
              <a:tabLst>
                <a:tab pos="4890770" algn="l"/>
              </a:tabLst>
            </a:pPr>
            <a:r>
              <a:rPr lang="en-US" altLang="zh-CN" sz="800" b="1">
                <a:solidFill>
                  <a:schemeClr val="bg1"/>
                </a:solidFill>
                <a:latin typeface="+mn-lt"/>
                <a:ea typeface="+mn-ea"/>
                <a:cs typeface="Arial" panose="020B0604020202020204" pitchFamily="34" charset="0"/>
              </a:rPr>
              <a:t>A1:</a:t>
            </a:r>
            <a:endParaRPr lang="en-US" altLang="zh-CN" sz="800" b="1">
              <a:solidFill>
                <a:schemeClr val="bg1"/>
              </a:solidFill>
              <a:latin typeface="+mn-lt"/>
              <a:ea typeface="+mn-ea"/>
              <a:cs typeface="Arial" panose="020B0604020202020204" pitchFamily="34" charset="0"/>
            </a:endParaRPr>
          </a:p>
        </p:txBody>
      </p:sp>
      <p:sp>
        <p:nvSpPr>
          <p:cNvPr id="79"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5826226"/>
            <a:ext cx="2094316" cy="23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46800" tIns="46800" rIns="46800" bIns="46800" anchor="ctr"/>
          <a:lstStyle/>
          <a:p>
            <a:pPr defTabSz="831215">
              <a:lnSpc>
                <a:spcPct val="95000"/>
              </a:lnSpc>
            </a:pPr>
            <a:r>
              <a:rPr lang="en-US" altLang="zh-CN" sz="800" b="1">
                <a:solidFill>
                  <a:schemeClr val="tx1"/>
                </a:solidFill>
                <a:latin typeface="+mn-lt"/>
                <a:ea typeface="+mn-ea"/>
                <a:cs typeface="Arial" panose="020B0604020202020204" pitchFamily="34" charset="0"/>
              </a:rPr>
              <a:t>Highlight in tables</a:t>
            </a:r>
            <a:endParaRPr lang="en-US" altLang="zh-CN" sz="800" b="1">
              <a:solidFill>
                <a:schemeClr val="tx1"/>
              </a:solidFill>
              <a:latin typeface="+mn-lt"/>
              <a:ea typeface="+mn-ea"/>
              <a:cs typeface="Arial" panose="020B0604020202020204" pitchFamily="34" charset="0"/>
            </a:endParaRPr>
          </a:p>
        </p:txBody>
      </p:sp>
      <p:sp>
        <p:nvSpPr>
          <p:cNvPr id="80"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6082789"/>
            <a:ext cx="2094316" cy="235872"/>
          </a:xfrm>
          <a:prstGeom prst="rect">
            <a:avLst/>
          </a:prstGeom>
          <a:solidFill>
            <a:srgbClr val="DADBDD"/>
          </a:solidFill>
          <a:ln w="6350" algn="ctr">
            <a:solidFill>
              <a:schemeClr val="bg1"/>
            </a:solidFill>
            <a:miter lim="800000"/>
          </a:ln>
          <a:effectLst/>
        </p:spPr>
        <p:txBody>
          <a:bodyPr lIns="548640" tIns="46800" rIns="46800" bIns="46800" anchor="ctr"/>
          <a:lstStyle/>
          <a:p>
            <a:pPr lvl="0" algn="l" defTabSz="831215"/>
            <a:r>
              <a:rPr lang="en-US" altLang="zh-CN" sz="800" b="1">
                <a:latin typeface="+mn-lt"/>
                <a:ea typeface="+mn-ea"/>
                <a:cs typeface="Arial" panose="020B0604020202020204" pitchFamily="34" charset="0"/>
              </a:rPr>
              <a:t>218 219 221</a:t>
            </a:r>
            <a:endParaRPr lang="en-US" altLang="zh-CN" sz="800" b="1">
              <a:latin typeface="+mn-lt"/>
              <a:ea typeface="+mn-ea"/>
              <a:cs typeface="Arial" panose="020B0604020202020204" pitchFamily="34" charset="0"/>
            </a:endParaRPr>
          </a:p>
        </p:txBody>
      </p:sp>
      <p:sp>
        <p:nvSpPr>
          <p:cNvPr id="81" name="HeadingBox1" descr="&lt;tags&gt;&lt;tag n=&quot;TagName&quot; v=&quot;HeadingBox1&quot; /&gt;&lt;tag n=&quot;Top&quot; v=&quot;77.875&quot; /&gt;&lt;tag n=&quot;Left&quot; v=&quot;35.75&quot; /&gt;&lt;tag n=&quot;Height&quot; v=&quot;21.375&quot; /&gt;&lt;tag n=&quot;Width&quot; v=&quot;314.5&quot; /&gt;&lt;/tags&gt;"/>
          <p:cNvSpPr>
            <a:spLocks noChangeArrowheads="1"/>
          </p:cNvSpPr>
          <p:nvPr/>
        </p:nvSpPr>
        <p:spPr bwMode="gray">
          <a:xfrm>
            <a:off x="-2675712" y="6421423"/>
            <a:ext cx="2094316" cy="235872"/>
          </a:xfrm>
          <a:prstGeom prst="rect">
            <a:avLst/>
          </a:prstGeom>
          <a:solidFill>
            <a:schemeClr val="accent1">
              <a:lumMod val="40000"/>
              <a:lumOff val="60000"/>
            </a:schemeClr>
          </a:solidFill>
          <a:ln w="6350" algn="ctr">
            <a:solidFill>
              <a:schemeClr val="bg1"/>
            </a:solidFill>
            <a:miter lim="800000"/>
          </a:ln>
          <a:effectLst/>
        </p:spPr>
        <p:txBody>
          <a:bodyPr lIns="548640" tIns="46800" rIns="46800" bIns="46800" anchor="ctr"/>
          <a:lstStyle/>
          <a:p>
            <a:pPr lvl="0" algn="l" defTabSz="831215"/>
            <a:r>
              <a:rPr lang="en-US" altLang="zh-CN" sz="800" b="1">
                <a:latin typeface="+mn-lt"/>
                <a:ea typeface="+mn-ea"/>
                <a:cs typeface="Arial" panose="020B0604020202020204" pitchFamily="34" charset="0"/>
              </a:rPr>
              <a:t>168 216 240</a:t>
            </a:r>
            <a:endParaRPr lang="en-US" altLang="zh-CN" sz="800" b="1">
              <a:latin typeface="+mn-lt"/>
              <a:ea typeface="+mn-ea"/>
              <a:cs typeface="Arial" panose="020B0604020202020204" pitchFamily="34" charset="0"/>
            </a:endParaRPr>
          </a:p>
        </p:txBody>
      </p:sp>
      <p:sp>
        <p:nvSpPr>
          <p:cNvPr id="82" name="Rectangle 189"/>
          <p:cNvSpPr>
            <a:spLocks noChangeArrowheads="1"/>
          </p:cNvSpPr>
          <p:nvPr/>
        </p:nvSpPr>
        <p:spPr bwMode="auto">
          <a:xfrm>
            <a:off x="-2675711" y="6421425"/>
            <a:ext cx="443316" cy="238631"/>
          </a:xfrm>
          <a:prstGeom prst="rect">
            <a:avLst/>
          </a:prstGeom>
          <a:noFill/>
          <a:ln w="6350" algn="ctr">
            <a:noFill/>
            <a:miter lim="800000"/>
          </a:ln>
          <a:effectLst/>
        </p:spPr>
        <p:txBody>
          <a:bodyPr wrap="none" lIns="46800" tIns="64800" rIns="46800" bIns="64800" anchor="ctr"/>
          <a:lstStyle/>
          <a:p>
            <a:pPr algn="l" defTabSz="831215">
              <a:lnSpc>
                <a:spcPct val="95000"/>
              </a:lnSpc>
              <a:buClr>
                <a:schemeClr val="bg1"/>
              </a:buClr>
              <a:tabLst>
                <a:tab pos="4890770" algn="l"/>
              </a:tabLst>
              <a:defRPr/>
            </a:pPr>
            <a:r>
              <a:rPr lang="en-US" altLang="zh-CN" sz="800" b="1">
                <a:solidFill>
                  <a:schemeClr val="tx1"/>
                </a:solidFill>
                <a:latin typeface="+mn-lt"/>
                <a:ea typeface="+mn-ea"/>
                <a:cs typeface="Arial" panose="020B0604020202020204" pitchFamily="34" charset="0"/>
              </a:rPr>
              <a:t>H2:</a:t>
            </a:r>
            <a:endParaRPr lang="en-US" altLang="zh-CN" sz="800" b="1">
              <a:solidFill>
                <a:schemeClr val="tx1"/>
              </a:solidFill>
              <a:latin typeface="+mn-lt"/>
              <a:ea typeface="+mn-ea"/>
              <a:cs typeface="Arial" panose="020B0604020202020204" pitchFamily="34" charset="0"/>
            </a:endParaRPr>
          </a:p>
        </p:txBody>
      </p:sp>
      <p:sp>
        <p:nvSpPr>
          <p:cNvPr id="83" name="Rectangle 193"/>
          <p:cNvSpPr>
            <a:spLocks noChangeArrowheads="1"/>
          </p:cNvSpPr>
          <p:nvPr/>
        </p:nvSpPr>
        <p:spPr bwMode="auto">
          <a:xfrm>
            <a:off x="-2675711" y="6082791"/>
            <a:ext cx="443316" cy="238631"/>
          </a:xfrm>
          <a:prstGeom prst="rect">
            <a:avLst/>
          </a:prstGeom>
          <a:noFill/>
          <a:ln w="6350">
            <a:noFill/>
            <a:miter lim="800000"/>
          </a:ln>
        </p:spPr>
        <p:txBody>
          <a:bodyPr wrap="none" lIns="46800" tIns="64800" rIns="46800" bIns="64800" anchor="ctr"/>
          <a:lstStyle/>
          <a:p>
            <a:pPr algn="l" defTabSz="831215">
              <a:tabLst>
                <a:tab pos="4890770" algn="l"/>
              </a:tabLst>
            </a:pPr>
            <a:r>
              <a:rPr lang="en-US" altLang="zh-CN" sz="800" b="1">
                <a:solidFill>
                  <a:schemeClr val="tx1"/>
                </a:solidFill>
                <a:latin typeface="+mn-lt"/>
                <a:ea typeface="+mn-ea"/>
                <a:cs typeface="Arial" panose="020B0604020202020204" pitchFamily="34" charset="0"/>
              </a:rPr>
              <a:t>H1:</a:t>
            </a:r>
            <a:endParaRPr lang="en-US" altLang="zh-CN" sz="800" b="1">
              <a:solidFill>
                <a:schemeClr val="tx1"/>
              </a:solidFill>
              <a:latin typeface="+mn-lt"/>
              <a:ea typeface="+mn-ea"/>
              <a:cs typeface="Arial" panose="020B0604020202020204" pitchFamily="34" charset="0"/>
            </a:endParaRPr>
          </a:p>
        </p:txBody>
      </p:sp>
      <p:sp>
        <p:nvSpPr>
          <p:cNvPr id="42"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defTabSz="914400" rtl="0" eaLnBrk="1" latinLnBrk="0" hangingPunct="1">
        <a:lnSpc>
          <a:spcPct val="95000"/>
        </a:lnSpc>
        <a:spcBef>
          <a:spcPct val="0"/>
        </a:spcBef>
        <a:buNone/>
        <a:defRPr sz="1800" b="1" kern="1200">
          <a:solidFill>
            <a:schemeClr val="tx1">
              <a:lumMod val="75000"/>
              <a:lumOff val="25000"/>
            </a:schemeClr>
          </a:solidFill>
          <a:latin typeface="+mj-lt"/>
          <a:ea typeface="+mj-ea"/>
          <a:cs typeface="+mn-cs"/>
        </a:defRPr>
      </a:lvl1pPr>
    </p:titleStyle>
    <p:bodyStyle>
      <a:lvl1pPr marL="0" indent="0" algn="l" defTabSz="914400" rtl="0" eaLnBrk="1" latinLnBrk="0" hangingPunct="1">
        <a:lnSpc>
          <a:spcPct val="95000"/>
        </a:lnSpc>
        <a:spcBef>
          <a:spcPts val="1595"/>
        </a:spcBef>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95000"/>
        </a:lnSpc>
        <a:spcBef>
          <a:spcPts val="605"/>
        </a:spcBef>
        <a:buFont typeface="Arial" panose="020B0604020202020204" pitchFamily="34" charset="0"/>
        <a:buNone/>
        <a:defRPr sz="1400" kern="1200">
          <a:solidFill>
            <a:schemeClr val="tx1"/>
          </a:solidFill>
          <a:latin typeface="+mn-lt"/>
          <a:ea typeface="+mn-ea"/>
          <a:cs typeface="+mn-cs"/>
        </a:defRPr>
      </a:lvl2pPr>
      <a:lvl3pPr marL="230505" indent="-226695" algn="l" defTabSz="914400" rtl="0" eaLnBrk="1" latinLnBrk="0" hangingPunct="1">
        <a:lnSpc>
          <a:spcPct val="95000"/>
        </a:lnSpc>
        <a:spcBef>
          <a:spcPts val="0"/>
        </a:spcBef>
        <a:buClr>
          <a:schemeClr val="tx2"/>
        </a:buClr>
        <a:buSzPct val="80000"/>
        <a:buFont typeface="Wingdings" panose="05000000000000000000" pitchFamily="2" charset="2"/>
        <a:buChar char=""/>
        <a:defRPr sz="1400" kern="1200">
          <a:solidFill>
            <a:schemeClr val="tx1"/>
          </a:solidFill>
          <a:latin typeface="+mn-lt"/>
          <a:ea typeface="+mn-ea"/>
          <a:cs typeface="+mn-cs"/>
        </a:defRPr>
      </a:lvl3pPr>
      <a:lvl4pPr marL="467995" indent="-237490" algn="l" defTabSz="914400" rtl="0" eaLnBrk="1" latinLnBrk="0" hangingPunct="1">
        <a:lnSpc>
          <a:spcPct val="95000"/>
        </a:lnSpc>
        <a:spcBef>
          <a:spcPts val="0"/>
        </a:spcBef>
        <a:buClr>
          <a:schemeClr val="tx1"/>
        </a:buClr>
        <a:buFont typeface="Credit Suisse Type Light" pitchFamily="34" charset="0"/>
        <a:buChar char="−"/>
        <a:defRPr sz="1400" kern="1200">
          <a:solidFill>
            <a:schemeClr val="tx1"/>
          </a:solidFill>
          <a:latin typeface="+mn-lt"/>
          <a:ea typeface="+mn-ea"/>
          <a:cs typeface="+mn-cs"/>
        </a:defRPr>
      </a:lvl4pPr>
      <a:lvl5pPr marL="705485" indent="-237490" algn="l" defTabSz="914400" rtl="0" eaLnBrk="1" latinLnBrk="0" hangingPunct="1">
        <a:lnSpc>
          <a:spcPct val="95000"/>
        </a:lnSpc>
        <a:spcBef>
          <a:spcPts val="0"/>
        </a:spcBef>
        <a:buClr>
          <a:schemeClr val="tx1"/>
        </a:buClr>
        <a:buFont typeface="Credit Suisse Type Light"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84"/>
          <p:cNvSpPr>
            <a:spLocks noGrp="1" noChangeArrowheads="1"/>
          </p:cNvSpPr>
          <p:nvPr>
            <p:ph type="body" idx="1"/>
          </p:nvPr>
        </p:nvSpPr>
        <p:spPr bwMode="gray">
          <a:xfrm>
            <a:off x="187569" y="1295400"/>
            <a:ext cx="11816862" cy="4876800"/>
          </a:xfrm>
          <a:prstGeom prst="rect">
            <a:avLst/>
          </a:prstGeom>
          <a:noFill/>
          <a:ln>
            <a:noFill/>
          </a:ln>
        </p:spPr>
        <p:txBody>
          <a:bodyPr vert="horz" wrap="square" lIns="0" tIns="0" rIns="0" bIns="0" numCol="1" anchor="t" anchorCtr="0" compatLnSpc="1"/>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1027" name="Line 11"/>
          <p:cNvSpPr>
            <a:spLocks noChangeShapeType="1"/>
          </p:cNvSpPr>
          <p:nvPr/>
        </p:nvSpPr>
        <p:spPr bwMode="auto">
          <a:xfrm>
            <a:off x="179754" y="6400800"/>
            <a:ext cx="11816862" cy="0"/>
          </a:xfrm>
          <a:prstGeom prst="line">
            <a:avLst/>
          </a:prstGeom>
          <a:noFill/>
          <a:ln w="6350">
            <a:noFill/>
            <a:round/>
          </a:ln>
          <a:extLst>
            <a:ext uri="{909E8E84-426E-40DD-AFC4-6F175D3DCCD1}">
              <a14:hiddenFill xmlns:a14="http://schemas.microsoft.com/office/drawing/2010/main">
                <a:noFill/>
              </a14:hiddenFill>
            </a:ext>
          </a:extLst>
        </p:spPr>
        <p:txBody>
          <a:bodyPr/>
          <a:lstStyle/>
          <a:p>
            <a:endParaRPr lang="en-US" sz="1400"/>
          </a:p>
        </p:txBody>
      </p:sp>
      <p:sp>
        <p:nvSpPr>
          <p:cNvPr id="1029" name="Title 1"/>
          <p:cNvSpPr>
            <a:spLocks noGrp="1" noChangeArrowheads="1"/>
          </p:cNvSpPr>
          <p:nvPr>
            <p:ph type="title"/>
          </p:nvPr>
        </p:nvSpPr>
        <p:spPr bwMode="gray">
          <a:xfrm>
            <a:off x="187570" y="60326"/>
            <a:ext cx="11812954" cy="377825"/>
          </a:xfrm>
          <a:prstGeom prst="rect">
            <a:avLst/>
          </a:prstGeom>
          <a:noFill/>
          <a:ln w="12700">
            <a:noFill/>
            <a:miter lim="800000"/>
          </a:ln>
        </p:spPr>
        <p:txBody>
          <a:bodyPr vert="horz" wrap="square" lIns="0" tIns="0" rIns="0" bIns="0" numCol="1" anchor="t" anchorCtr="0" compatLnSpc="1">
            <a:spAutoFit/>
          </a:bodyPr>
          <a:lstStyle/>
          <a:p>
            <a:pPr lvl="0"/>
            <a:r>
              <a:rPr lang="en-US"/>
              <a:t>Click to edit Master title style</a:t>
            </a:r>
            <a:endParaRPr lang="en-US"/>
          </a:p>
        </p:txBody>
      </p:sp>
      <p:sp>
        <p:nvSpPr>
          <p:cNvPr id="18" name="Rectangle 17"/>
          <p:cNvSpPr/>
          <p:nvPr/>
        </p:nvSpPr>
        <p:spPr bwMode="gray">
          <a:xfrm>
            <a:off x="-1951048" y="0"/>
            <a:ext cx="1629500" cy="394788"/>
          </a:xfrm>
          <a:prstGeom prst="rect">
            <a:avLst/>
          </a:prstGeom>
          <a:solidFill>
            <a:schemeClr val="accent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r>
              <a:rPr lang="en-US" sz="1200">
                <a:solidFill>
                  <a:srgbClr val="FFFFFF"/>
                </a:solidFill>
                <a:ea typeface="+mj-ea"/>
              </a:rPr>
              <a:t>38-157-216</a:t>
            </a:r>
            <a:endParaRPr lang="en-US" sz="1200">
              <a:solidFill>
                <a:srgbClr val="FFFFFF"/>
              </a:solidFill>
              <a:ea typeface="+mj-ea"/>
            </a:endParaRPr>
          </a:p>
        </p:txBody>
      </p:sp>
      <p:sp>
        <p:nvSpPr>
          <p:cNvPr id="25" name="Rectangle 24"/>
          <p:cNvSpPr/>
          <p:nvPr/>
        </p:nvSpPr>
        <p:spPr bwMode="gray">
          <a:xfrm>
            <a:off x="-1951048" y="441649"/>
            <a:ext cx="1629500" cy="394788"/>
          </a:xfrm>
          <a:prstGeom prst="rect">
            <a:avLst/>
          </a:prstGeom>
          <a:solidFill>
            <a:schemeClr val="accent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r>
              <a:rPr lang="en-US" sz="1200">
                <a:solidFill>
                  <a:srgbClr val="FFFFFF"/>
                </a:solidFill>
                <a:ea typeface="+mj-ea"/>
              </a:rPr>
              <a:t>109-206-229</a:t>
            </a:r>
            <a:endParaRPr lang="en-US" sz="1200">
              <a:solidFill>
                <a:srgbClr val="FFFFFF"/>
              </a:solidFill>
              <a:ea typeface="+mj-ea"/>
            </a:endParaRPr>
          </a:p>
        </p:txBody>
      </p:sp>
      <p:sp>
        <p:nvSpPr>
          <p:cNvPr id="26" name="Rectangle 25"/>
          <p:cNvSpPr/>
          <p:nvPr/>
        </p:nvSpPr>
        <p:spPr bwMode="gray">
          <a:xfrm>
            <a:off x="-1951048" y="883298"/>
            <a:ext cx="1629500" cy="394788"/>
          </a:xfrm>
          <a:prstGeom prst="rect">
            <a:avLst/>
          </a:prstGeom>
          <a:solidFill>
            <a:schemeClr val="accent3"/>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r>
              <a:rPr lang="en-US" sz="1200">
                <a:solidFill>
                  <a:srgbClr val="FFFFFF"/>
                </a:solidFill>
                <a:ea typeface="+mj-ea"/>
              </a:rPr>
              <a:t>118-192-68</a:t>
            </a:r>
            <a:endParaRPr lang="en-US" sz="1200">
              <a:solidFill>
                <a:srgbClr val="FFFFFF"/>
              </a:solidFill>
              <a:ea typeface="+mj-ea"/>
            </a:endParaRPr>
          </a:p>
        </p:txBody>
      </p:sp>
      <p:sp>
        <p:nvSpPr>
          <p:cNvPr id="27" name="Rectangle 26"/>
          <p:cNvSpPr/>
          <p:nvPr/>
        </p:nvSpPr>
        <p:spPr bwMode="gray">
          <a:xfrm>
            <a:off x="-1951048" y="1324947"/>
            <a:ext cx="1629500" cy="394788"/>
          </a:xfrm>
          <a:prstGeom prst="rect">
            <a:avLst/>
          </a:prstGeom>
          <a:solidFill>
            <a:schemeClr val="accent4"/>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r>
              <a:rPr lang="en-US" sz="1200">
                <a:solidFill>
                  <a:srgbClr val="FFFFFF"/>
                </a:solidFill>
                <a:ea typeface="+mj-ea"/>
              </a:rPr>
              <a:t>186-217-129</a:t>
            </a:r>
            <a:endParaRPr lang="en-US" sz="1200">
              <a:solidFill>
                <a:srgbClr val="FFFFFF"/>
              </a:solidFill>
              <a:ea typeface="+mj-ea"/>
            </a:endParaRPr>
          </a:p>
        </p:txBody>
      </p:sp>
      <p:sp>
        <p:nvSpPr>
          <p:cNvPr id="28" name="Rectangle 27"/>
          <p:cNvSpPr/>
          <p:nvPr/>
        </p:nvSpPr>
        <p:spPr bwMode="gray">
          <a:xfrm>
            <a:off x="-1951048" y="1766596"/>
            <a:ext cx="1629500" cy="394788"/>
          </a:xfrm>
          <a:prstGeom prst="rect">
            <a:avLst/>
          </a:prstGeom>
          <a:solidFill>
            <a:schemeClr val="accent5"/>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r>
              <a:rPr lang="en-US" sz="1200">
                <a:solidFill>
                  <a:srgbClr val="FFFFFF"/>
                </a:solidFill>
                <a:ea typeface="+mj-ea"/>
              </a:rPr>
              <a:t>83-86-90</a:t>
            </a:r>
            <a:endParaRPr lang="en-US" sz="1200">
              <a:solidFill>
                <a:srgbClr val="FFFFFF"/>
              </a:solidFill>
              <a:ea typeface="+mj-ea"/>
            </a:endParaRPr>
          </a:p>
        </p:txBody>
      </p:sp>
      <p:sp>
        <p:nvSpPr>
          <p:cNvPr id="29" name="Rectangle 28"/>
          <p:cNvSpPr/>
          <p:nvPr/>
        </p:nvSpPr>
        <p:spPr bwMode="gray">
          <a:xfrm>
            <a:off x="-1951048" y="2208245"/>
            <a:ext cx="1629500" cy="394788"/>
          </a:xfrm>
          <a:prstGeom prst="rect">
            <a:avLst/>
          </a:prstGeom>
          <a:solidFill>
            <a:schemeClr val="accent6"/>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r>
              <a:rPr lang="en-US" sz="1200">
                <a:solidFill>
                  <a:srgbClr val="FFFFFF"/>
                </a:solidFill>
                <a:ea typeface="+mj-ea"/>
              </a:rPr>
              <a:t>151-153-155</a:t>
            </a:r>
            <a:endParaRPr lang="en-US" sz="1200">
              <a:solidFill>
                <a:srgbClr val="FFFFFF"/>
              </a:solidFill>
              <a:ea typeface="+mj-ea"/>
            </a:endParaRPr>
          </a:p>
        </p:txBody>
      </p:sp>
      <p:sp>
        <p:nvSpPr>
          <p:cNvPr id="30" name="Rectangle 29"/>
          <p:cNvSpPr/>
          <p:nvPr/>
        </p:nvSpPr>
        <p:spPr bwMode="gray">
          <a:xfrm>
            <a:off x="-1951048" y="2649894"/>
            <a:ext cx="1629500" cy="394788"/>
          </a:xfrm>
          <a:prstGeom prst="rect">
            <a:avLst/>
          </a:prstGeom>
          <a:solidFill>
            <a:schemeClr val="bg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ln>
                  <a:noFill/>
                </a:ln>
                <a:solidFill>
                  <a:srgbClr val="FFFFFF"/>
                </a:solidFill>
                <a:effectLst/>
                <a:latin typeface="Arial" panose="020B0604020202020204" pitchFamily="34" charset="0"/>
                <a:ea typeface="+mj-ea"/>
              </a:rPr>
              <a:t>240-79-36</a:t>
            </a:r>
            <a:endParaRPr kumimoji="0" lang="en-US" sz="1200" b="0" i="0" u="none" strike="noStrike" cap="none" normalizeH="0" baseline="0">
              <a:ln>
                <a:noFill/>
              </a:ln>
              <a:solidFill>
                <a:srgbClr val="FFFFFF"/>
              </a:solidFill>
              <a:effectLst/>
              <a:latin typeface="Arial" panose="020B0604020202020204" pitchFamily="34" charset="0"/>
              <a:ea typeface="+mj-ea"/>
            </a:endParaRPr>
          </a:p>
        </p:txBody>
      </p:sp>
      <p:sp>
        <p:nvSpPr>
          <p:cNvPr id="31" name="Rectangle 30"/>
          <p:cNvSpPr/>
          <p:nvPr/>
        </p:nvSpPr>
        <p:spPr bwMode="gray">
          <a:xfrm>
            <a:off x="-1951048" y="3091543"/>
            <a:ext cx="1629500" cy="394788"/>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ln>
                  <a:noFill/>
                </a:ln>
                <a:solidFill>
                  <a:srgbClr val="FFFFFF"/>
                </a:solidFill>
                <a:effectLst/>
                <a:latin typeface="Arial" panose="020B0604020202020204" pitchFamily="34" charset="0"/>
                <a:ea typeface="+mj-ea"/>
              </a:rPr>
              <a:t>246-140-92</a:t>
            </a:r>
            <a:endParaRPr kumimoji="0" lang="en-US" sz="1200" b="0" i="0" u="none" strike="noStrike" cap="none" normalizeH="0" baseline="0">
              <a:ln>
                <a:noFill/>
              </a:ln>
              <a:solidFill>
                <a:srgbClr val="FFFFFF"/>
              </a:solidFill>
              <a:effectLst/>
              <a:latin typeface="Arial" panose="020B0604020202020204" pitchFamily="34" charset="0"/>
              <a:ea typeface="+mj-ea"/>
            </a:endParaRPr>
          </a:p>
        </p:txBody>
      </p:sp>
      <p:cxnSp>
        <p:nvCxnSpPr>
          <p:cNvPr id="4" name="Straight Connector 3"/>
          <p:cNvCxnSpPr/>
          <p:nvPr/>
        </p:nvCxnSpPr>
        <p:spPr bwMode="auto">
          <a:xfrm>
            <a:off x="187571" y="493295"/>
            <a:ext cx="11812954" cy="0"/>
          </a:xfrm>
          <a:prstGeom prst="line">
            <a:avLst/>
          </a:prstGeom>
          <a:solidFill>
            <a:schemeClr val="folHlink"/>
          </a:solidFill>
          <a:ln w="31750" cap="rnd" cmpd="sng" algn="ctr">
            <a:solidFill>
              <a:schemeClr val="accent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Picture 2"/>
          <p:cNvPicPr>
            <a:picLocks noChangeAspect="1"/>
          </p:cNvPicPr>
          <p:nvPr userDrawn="1"/>
        </p:nvPicPr>
        <p:blipFill>
          <a:blip r:embed="rId7"/>
          <a:stretch>
            <a:fillRect/>
          </a:stretch>
        </p:blipFill>
        <p:spPr>
          <a:xfrm>
            <a:off x="9751181" y="6273898"/>
            <a:ext cx="2249343" cy="473988"/>
          </a:xfrm>
          <a:prstGeom prst="rect">
            <a:avLst/>
          </a:prstGeom>
        </p:spPr>
      </p:pic>
      <p:sp>
        <p:nvSpPr>
          <p:cNvPr id="17"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hf hdr="0" ftr="0" dt="0"/>
  <p:txStyles>
    <p:title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2pPr>
      <a:lvl3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3pPr>
      <a:lvl4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4pPr>
      <a:lvl5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9pPr>
    </p:titleStyle>
    <p:bodyStyle>
      <a:lvl1pPr marL="171450" indent="-171450" algn="l" defTabSz="1838325" rtl="0" eaLnBrk="1" fontAlgn="base" hangingPunct="1">
        <a:spcBef>
          <a:spcPct val="75000"/>
        </a:spcBef>
        <a:spcAft>
          <a:spcPct val="0"/>
        </a:spcAft>
        <a:buClr>
          <a:schemeClr val="bg1">
            <a:lumMod val="50000"/>
          </a:schemeClr>
        </a:buClr>
        <a:buSzPct val="100000"/>
        <a:buFont typeface="Symbol" panose="05050102010706020507"/>
        <a:buChar char="·"/>
        <a:defRPr sz="1400" b="0">
          <a:solidFill>
            <a:schemeClr val="tx1"/>
          </a:solidFill>
          <a:latin typeface="+mn-lt"/>
          <a:ea typeface="+mn-ea"/>
          <a:cs typeface="+mn-cs"/>
        </a:defRPr>
      </a:lvl1pPr>
      <a:lvl2pPr marL="3429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sz="1400" b="0">
          <a:solidFill>
            <a:schemeClr val="tx1"/>
          </a:solidFill>
          <a:latin typeface="+mn-lt"/>
          <a:ea typeface="+mn-ea"/>
          <a:cs typeface="+mn-cs"/>
        </a:defRPr>
      </a:lvl2pPr>
      <a:lvl3pPr marL="5143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sz="1400" b="0">
          <a:solidFill>
            <a:schemeClr val="tx1"/>
          </a:solidFill>
          <a:latin typeface="+mn-lt"/>
          <a:ea typeface="+mn-ea"/>
          <a:cs typeface="+mn-cs"/>
        </a:defRPr>
      </a:lvl3pPr>
      <a:lvl4pPr marL="6858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sz="1400" b="0">
          <a:solidFill>
            <a:schemeClr val="tx1"/>
          </a:solidFill>
          <a:latin typeface="+mn-lt"/>
          <a:ea typeface="+mn-ea"/>
          <a:cs typeface="+mn-cs"/>
        </a:defRPr>
      </a:lvl4pPr>
      <a:lvl5pPr marL="8572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sz="1400" b="0">
          <a:solidFill>
            <a:schemeClr val="tx1"/>
          </a:solidFill>
          <a:latin typeface="+mn-lt"/>
          <a:ea typeface="+mn-ea"/>
          <a:cs typeface="+mn-cs"/>
        </a:defRPr>
      </a:lvl5pPr>
      <a:lvl6pPr marL="10287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sz="1400" b="0">
          <a:solidFill>
            <a:schemeClr val="tx1"/>
          </a:solidFill>
          <a:latin typeface="+mn-lt"/>
          <a:ea typeface="+mn-ea"/>
          <a:cs typeface="+mn-cs"/>
        </a:defRPr>
      </a:lvl6pPr>
      <a:lvl7pPr marL="12001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sz="1400" b="0">
          <a:solidFill>
            <a:schemeClr val="tx1"/>
          </a:solidFill>
          <a:latin typeface="+mn-lt"/>
          <a:ea typeface="+mn-ea"/>
          <a:cs typeface="+mn-cs"/>
        </a:defRPr>
      </a:lvl7pPr>
      <a:lvl8pPr marL="13716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sz="1400" b="0">
          <a:solidFill>
            <a:schemeClr val="tx1"/>
          </a:solidFill>
          <a:latin typeface="+mn-lt"/>
          <a:ea typeface="+mn-ea"/>
          <a:cs typeface="+mn-cs"/>
        </a:defRPr>
      </a:lvl8pPr>
      <a:lvl9pPr marL="15430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sz="1400" b="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84"/>
          <p:cNvSpPr>
            <a:spLocks noGrp="1" noChangeArrowheads="1"/>
          </p:cNvSpPr>
          <p:nvPr>
            <p:ph type="body" idx="1"/>
          </p:nvPr>
        </p:nvSpPr>
        <p:spPr bwMode="gray">
          <a:xfrm>
            <a:off x="187569" y="1295400"/>
            <a:ext cx="11816862" cy="4876800"/>
          </a:xfrm>
          <a:prstGeom prst="rect">
            <a:avLst/>
          </a:prstGeom>
          <a:noFill/>
          <a:ln>
            <a:noFill/>
          </a:ln>
        </p:spPr>
        <p:txBody>
          <a:bodyPr vert="horz" wrap="square" lIns="0" tIns="0" rIns="0" bIns="0" numCol="1" anchor="t" anchorCtr="0" compatLnSpc="1"/>
          <a:lstStyle/>
          <a:p>
            <a:pPr lvl="0"/>
            <a:r>
              <a:rPr lang="en-US"/>
              <a:t>Click to edit Master text styles</a:t>
            </a:r>
            <a:endParaRPr lang="en-US"/>
          </a:p>
          <a:p>
            <a:pPr lvl="1"/>
            <a:r>
              <a:rPr lang="en-US"/>
              <a:t>Bullet level 2</a:t>
            </a:r>
            <a:endParaRPr lang="en-US"/>
          </a:p>
          <a:p>
            <a:pPr lvl="2"/>
            <a:r>
              <a:rPr lang="en-US"/>
              <a:t>Bullet level 3</a:t>
            </a:r>
            <a:endParaRPr lang="en-US"/>
          </a:p>
          <a:p>
            <a:pPr lvl="3"/>
            <a:r>
              <a:rPr lang="en-US"/>
              <a:t>Bullet level 4</a:t>
            </a:r>
            <a:endParaRPr lang="en-US"/>
          </a:p>
          <a:p>
            <a:pPr lvl="4"/>
            <a:r>
              <a:rPr lang="en-US"/>
              <a:t>Bullet level 5</a:t>
            </a:r>
            <a:endParaRPr lang="en-US"/>
          </a:p>
          <a:p>
            <a:pPr lvl="5"/>
            <a:r>
              <a:rPr lang="en-US"/>
              <a:t>Bullet level 6</a:t>
            </a:r>
            <a:endParaRPr lang="en-US"/>
          </a:p>
          <a:p>
            <a:pPr lvl="6"/>
            <a:r>
              <a:rPr lang="en-US"/>
              <a:t>Bullet level 7</a:t>
            </a:r>
            <a:endParaRPr lang="en-US"/>
          </a:p>
          <a:p>
            <a:pPr lvl="7"/>
            <a:r>
              <a:rPr lang="en-US"/>
              <a:t>Bullet level 8</a:t>
            </a:r>
            <a:endParaRPr lang="en-US"/>
          </a:p>
          <a:p>
            <a:pPr lvl="8"/>
            <a:r>
              <a:rPr lang="en-US"/>
              <a:t>Bullet level 9</a:t>
            </a:r>
            <a:endParaRPr lang="en-US"/>
          </a:p>
        </p:txBody>
      </p:sp>
      <p:sp>
        <p:nvSpPr>
          <p:cNvPr id="1027" name="Line 11"/>
          <p:cNvSpPr>
            <a:spLocks noChangeShapeType="1"/>
          </p:cNvSpPr>
          <p:nvPr/>
        </p:nvSpPr>
        <p:spPr bwMode="auto">
          <a:xfrm>
            <a:off x="179754" y="6400800"/>
            <a:ext cx="11816862" cy="0"/>
          </a:xfrm>
          <a:prstGeom prst="line">
            <a:avLst/>
          </a:prstGeom>
          <a:noFill/>
          <a:ln w="6350">
            <a:noFill/>
            <a:round/>
          </a:ln>
          <a:extLst>
            <a:ext uri="{909E8E84-426E-40DD-AFC4-6F175D3DCCD1}">
              <a14:hiddenFill xmlns:a14="http://schemas.microsoft.com/office/drawing/2010/main">
                <a:noFill/>
              </a14:hiddenFill>
            </a:ext>
          </a:extLst>
        </p:spPr>
        <p:txBody>
          <a:bodyPr/>
          <a:lstStyle/>
          <a:p>
            <a:endParaRPr lang="en-US" sz="1400"/>
          </a:p>
        </p:txBody>
      </p:sp>
      <p:sp>
        <p:nvSpPr>
          <p:cNvPr id="1029" name="Title 1"/>
          <p:cNvSpPr>
            <a:spLocks noGrp="1" noChangeArrowheads="1"/>
          </p:cNvSpPr>
          <p:nvPr>
            <p:ph type="title"/>
          </p:nvPr>
        </p:nvSpPr>
        <p:spPr bwMode="gray">
          <a:xfrm>
            <a:off x="187570" y="60326"/>
            <a:ext cx="11812954" cy="377825"/>
          </a:xfrm>
          <a:prstGeom prst="rect">
            <a:avLst/>
          </a:prstGeom>
          <a:noFill/>
          <a:ln w="12700">
            <a:noFill/>
            <a:miter lim="800000"/>
          </a:ln>
        </p:spPr>
        <p:txBody>
          <a:bodyPr vert="horz" wrap="square" lIns="0" tIns="0" rIns="0" bIns="0" numCol="1" anchor="t" anchorCtr="0" compatLnSpc="1">
            <a:spAutoFit/>
          </a:bodyPr>
          <a:lstStyle/>
          <a:p>
            <a:pPr lvl="0"/>
            <a:r>
              <a:rPr lang="en-US"/>
              <a:t>Click to edit Master title style</a:t>
            </a:r>
            <a:endParaRPr lang="en-US"/>
          </a:p>
        </p:txBody>
      </p:sp>
      <p:sp>
        <p:nvSpPr>
          <p:cNvPr id="18" name="Rectangle 17"/>
          <p:cNvSpPr/>
          <p:nvPr/>
        </p:nvSpPr>
        <p:spPr bwMode="gray">
          <a:xfrm>
            <a:off x="-1951048" y="0"/>
            <a:ext cx="1629500" cy="394788"/>
          </a:xfrm>
          <a:prstGeom prst="rect">
            <a:avLst/>
          </a:prstGeom>
          <a:solidFill>
            <a:schemeClr val="accent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r>
              <a:rPr lang="en-US" sz="1200">
                <a:solidFill>
                  <a:srgbClr val="FFFFFF"/>
                </a:solidFill>
                <a:ea typeface="+mj-ea"/>
              </a:rPr>
              <a:t>38-157-216</a:t>
            </a:r>
            <a:endParaRPr lang="en-US" sz="1200">
              <a:solidFill>
                <a:srgbClr val="FFFFFF"/>
              </a:solidFill>
              <a:ea typeface="+mj-ea"/>
            </a:endParaRPr>
          </a:p>
        </p:txBody>
      </p:sp>
      <p:sp>
        <p:nvSpPr>
          <p:cNvPr id="25" name="Rectangle 24"/>
          <p:cNvSpPr/>
          <p:nvPr/>
        </p:nvSpPr>
        <p:spPr bwMode="gray">
          <a:xfrm>
            <a:off x="-1951048" y="441649"/>
            <a:ext cx="1629500" cy="394788"/>
          </a:xfrm>
          <a:prstGeom prst="rect">
            <a:avLst/>
          </a:prstGeom>
          <a:solidFill>
            <a:schemeClr val="accent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r>
              <a:rPr lang="en-US" sz="1200">
                <a:solidFill>
                  <a:srgbClr val="FFFFFF"/>
                </a:solidFill>
                <a:ea typeface="+mj-ea"/>
              </a:rPr>
              <a:t>109-206-229</a:t>
            </a:r>
            <a:endParaRPr lang="en-US" sz="1200">
              <a:solidFill>
                <a:srgbClr val="FFFFFF"/>
              </a:solidFill>
              <a:ea typeface="+mj-ea"/>
            </a:endParaRPr>
          </a:p>
        </p:txBody>
      </p:sp>
      <p:sp>
        <p:nvSpPr>
          <p:cNvPr id="26" name="Rectangle 25"/>
          <p:cNvSpPr/>
          <p:nvPr/>
        </p:nvSpPr>
        <p:spPr bwMode="gray">
          <a:xfrm>
            <a:off x="-1951048" y="883298"/>
            <a:ext cx="1629500" cy="394788"/>
          </a:xfrm>
          <a:prstGeom prst="rect">
            <a:avLst/>
          </a:prstGeom>
          <a:solidFill>
            <a:schemeClr val="accent3"/>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r>
              <a:rPr lang="en-US" sz="1200">
                <a:solidFill>
                  <a:srgbClr val="FFFFFF"/>
                </a:solidFill>
                <a:ea typeface="+mj-ea"/>
              </a:rPr>
              <a:t>118-192-68</a:t>
            </a:r>
            <a:endParaRPr lang="en-US" sz="1200">
              <a:solidFill>
                <a:srgbClr val="FFFFFF"/>
              </a:solidFill>
              <a:ea typeface="+mj-ea"/>
            </a:endParaRPr>
          </a:p>
        </p:txBody>
      </p:sp>
      <p:sp>
        <p:nvSpPr>
          <p:cNvPr id="27" name="Rectangle 26"/>
          <p:cNvSpPr/>
          <p:nvPr/>
        </p:nvSpPr>
        <p:spPr bwMode="gray">
          <a:xfrm>
            <a:off x="-1951048" y="1324947"/>
            <a:ext cx="1629500" cy="394788"/>
          </a:xfrm>
          <a:prstGeom prst="rect">
            <a:avLst/>
          </a:prstGeom>
          <a:solidFill>
            <a:schemeClr val="accent4"/>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r>
              <a:rPr lang="en-US" sz="1200">
                <a:solidFill>
                  <a:srgbClr val="FFFFFF"/>
                </a:solidFill>
                <a:ea typeface="+mj-ea"/>
              </a:rPr>
              <a:t>186-217-129</a:t>
            </a:r>
            <a:endParaRPr lang="en-US" sz="1200">
              <a:solidFill>
                <a:srgbClr val="FFFFFF"/>
              </a:solidFill>
              <a:ea typeface="+mj-ea"/>
            </a:endParaRPr>
          </a:p>
        </p:txBody>
      </p:sp>
      <p:sp>
        <p:nvSpPr>
          <p:cNvPr id="28" name="Rectangle 27"/>
          <p:cNvSpPr/>
          <p:nvPr/>
        </p:nvSpPr>
        <p:spPr bwMode="gray">
          <a:xfrm>
            <a:off x="-1951048" y="1766596"/>
            <a:ext cx="1629500" cy="394788"/>
          </a:xfrm>
          <a:prstGeom prst="rect">
            <a:avLst/>
          </a:prstGeom>
          <a:solidFill>
            <a:schemeClr val="accent5"/>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r>
              <a:rPr lang="en-US" sz="1200">
                <a:solidFill>
                  <a:srgbClr val="FFFFFF"/>
                </a:solidFill>
                <a:ea typeface="+mj-ea"/>
              </a:rPr>
              <a:t>83-86-90</a:t>
            </a:r>
            <a:endParaRPr lang="en-US" sz="1200">
              <a:solidFill>
                <a:srgbClr val="FFFFFF"/>
              </a:solidFill>
              <a:ea typeface="+mj-ea"/>
            </a:endParaRPr>
          </a:p>
        </p:txBody>
      </p:sp>
      <p:sp>
        <p:nvSpPr>
          <p:cNvPr id="29" name="Rectangle 28"/>
          <p:cNvSpPr/>
          <p:nvPr/>
        </p:nvSpPr>
        <p:spPr bwMode="gray">
          <a:xfrm>
            <a:off x="-1951048" y="2208245"/>
            <a:ext cx="1629500" cy="394788"/>
          </a:xfrm>
          <a:prstGeom prst="rect">
            <a:avLst/>
          </a:prstGeom>
          <a:solidFill>
            <a:schemeClr val="accent6"/>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r>
              <a:rPr lang="en-US" sz="1200">
                <a:solidFill>
                  <a:srgbClr val="FFFFFF"/>
                </a:solidFill>
                <a:ea typeface="+mj-ea"/>
              </a:rPr>
              <a:t>151-153-155</a:t>
            </a:r>
            <a:endParaRPr lang="en-US" sz="1200">
              <a:solidFill>
                <a:srgbClr val="FFFFFF"/>
              </a:solidFill>
              <a:ea typeface="+mj-ea"/>
            </a:endParaRPr>
          </a:p>
        </p:txBody>
      </p:sp>
      <p:sp>
        <p:nvSpPr>
          <p:cNvPr id="30" name="Rectangle 29"/>
          <p:cNvSpPr/>
          <p:nvPr/>
        </p:nvSpPr>
        <p:spPr bwMode="gray">
          <a:xfrm>
            <a:off x="-1951048" y="2649894"/>
            <a:ext cx="1629500" cy="394788"/>
          </a:xfrm>
          <a:prstGeom prst="rect">
            <a:avLst/>
          </a:prstGeom>
          <a:solidFill>
            <a:schemeClr val="bg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ln>
                  <a:noFill/>
                </a:ln>
                <a:solidFill>
                  <a:srgbClr val="FFFFFF"/>
                </a:solidFill>
                <a:effectLst/>
                <a:latin typeface="Arial" panose="020B0604020202020204" pitchFamily="34" charset="0"/>
                <a:ea typeface="+mj-ea"/>
              </a:rPr>
              <a:t>240-79-36</a:t>
            </a:r>
            <a:endParaRPr kumimoji="0" lang="en-US" sz="1200" b="0" i="0" u="none" strike="noStrike" cap="none" normalizeH="0" baseline="0">
              <a:ln>
                <a:noFill/>
              </a:ln>
              <a:solidFill>
                <a:srgbClr val="FFFFFF"/>
              </a:solidFill>
              <a:effectLst/>
              <a:latin typeface="Arial" panose="020B0604020202020204" pitchFamily="34" charset="0"/>
              <a:ea typeface="+mj-ea"/>
            </a:endParaRPr>
          </a:p>
        </p:txBody>
      </p:sp>
      <p:sp>
        <p:nvSpPr>
          <p:cNvPr id="31" name="Rectangle 30"/>
          <p:cNvSpPr/>
          <p:nvPr/>
        </p:nvSpPr>
        <p:spPr bwMode="gray">
          <a:xfrm>
            <a:off x="-1951048" y="3091543"/>
            <a:ext cx="1629500" cy="394788"/>
          </a:xfrm>
          <a:prstGeom prst="rect">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ln>
                  <a:noFill/>
                </a:ln>
                <a:solidFill>
                  <a:srgbClr val="FFFFFF"/>
                </a:solidFill>
                <a:effectLst/>
                <a:latin typeface="Arial" panose="020B0604020202020204" pitchFamily="34" charset="0"/>
                <a:ea typeface="+mj-ea"/>
              </a:rPr>
              <a:t>246-140-92</a:t>
            </a:r>
            <a:endParaRPr kumimoji="0" lang="en-US" sz="1200" b="0" i="0" u="none" strike="noStrike" cap="none" normalizeH="0" baseline="0">
              <a:ln>
                <a:noFill/>
              </a:ln>
              <a:solidFill>
                <a:srgbClr val="FFFFFF"/>
              </a:solidFill>
              <a:effectLst/>
              <a:latin typeface="Arial" panose="020B0604020202020204" pitchFamily="34" charset="0"/>
              <a:ea typeface="+mj-ea"/>
            </a:endParaRPr>
          </a:p>
        </p:txBody>
      </p:sp>
      <p:cxnSp>
        <p:nvCxnSpPr>
          <p:cNvPr id="4" name="Straight Connector 3"/>
          <p:cNvCxnSpPr/>
          <p:nvPr/>
        </p:nvCxnSpPr>
        <p:spPr bwMode="auto">
          <a:xfrm>
            <a:off x="187571" y="493295"/>
            <a:ext cx="11812954" cy="0"/>
          </a:xfrm>
          <a:prstGeom prst="line">
            <a:avLst/>
          </a:prstGeom>
          <a:solidFill>
            <a:schemeClr val="folHlink"/>
          </a:solidFill>
          <a:ln w="31750" cap="rnd" cmpd="sng" algn="ctr">
            <a:solidFill>
              <a:schemeClr val="accent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Picture 2"/>
          <p:cNvPicPr>
            <a:picLocks noChangeAspect="1"/>
          </p:cNvPicPr>
          <p:nvPr userDrawn="1"/>
        </p:nvPicPr>
        <p:blipFill>
          <a:blip r:embed="rId7"/>
          <a:stretch>
            <a:fillRect/>
          </a:stretch>
        </p:blipFill>
        <p:spPr>
          <a:xfrm>
            <a:off x="9751181" y="6273898"/>
            <a:ext cx="2249343" cy="473988"/>
          </a:xfrm>
          <a:prstGeom prst="rect">
            <a:avLst/>
          </a:prstGeom>
        </p:spPr>
      </p:pic>
      <p:sp>
        <p:nvSpPr>
          <p:cNvPr id="17" name="Slide Number Placeholder 1"/>
          <p:cNvSpPr>
            <a:spLocks noGrp="1"/>
          </p:cNvSpPr>
          <p:nvPr>
            <p:ph type="sldNum" sz="quarter" idx="4"/>
          </p:nvPr>
        </p:nvSpPr>
        <p:spPr>
          <a:xfrm>
            <a:off x="0" y="6629401"/>
            <a:ext cx="281354" cy="145504"/>
          </a:xfrm>
          <a:prstGeom prst="rect">
            <a:avLst/>
          </a:prstGeom>
        </p:spPr>
        <p:txBody>
          <a:bodyPr vert="horz" lIns="91440" tIns="45720" rIns="91440" bIns="45720" rtlCol="0" anchor="ctr"/>
          <a:lstStyle>
            <a:lvl1pPr algn="r">
              <a:defRPr sz="800">
                <a:solidFill>
                  <a:schemeClr val="tx1">
                    <a:tint val="75000"/>
                  </a:schemeClr>
                </a:solidFill>
              </a:defRPr>
            </a:lvl1pPr>
          </a:lstStyle>
          <a:p>
            <a:fld id="{DE75C8BA-6B78-4C03-8697-F97FF6E5FC6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hf hdr="0" ftr="0" dt="0"/>
  <p:txStyles>
    <p:title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2pPr>
      <a:lvl3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3pPr>
      <a:lvl4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4pPr>
      <a:lvl5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9pPr>
    </p:titleStyle>
    <p:bodyStyle>
      <a:lvl1pPr marL="171450" indent="-171450" algn="l" defTabSz="1838325" rtl="0" eaLnBrk="1" fontAlgn="base" hangingPunct="1">
        <a:spcBef>
          <a:spcPct val="75000"/>
        </a:spcBef>
        <a:spcAft>
          <a:spcPct val="0"/>
        </a:spcAft>
        <a:buClr>
          <a:schemeClr val="bg1">
            <a:lumMod val="50000"/>
          </a:schemeClr>
        </a:buClr>
        <a:buSzPct val="100000"/>
        <a:buFont typeface="Symbol" panose="05050102010706020507"/>
        <a:buChar char="·"/>
        <a:defRPr sz="1400" b="0">
          <a:solidFill>
            <a:schemeClr val="tx1"/>
          </a:solidFill>
          <a:latin typeface="+mn-lt"/>
          <a:ea typeface="+mn-ea"/>
          <a:cs typeface="+mn-cs"/>
        </a:defRPr>
      </a:lvl1pPr>
      <a:lvl2pPr marL="3429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sz="1400" b="0">
          <a:solidFill>
            <a:schemeClr val="tx1"/>
          </a:solidFill>
          <a:latin typeface="+mn-lt"/>
          <a:ea typeface="+mn-ea"/>
          <a:cs typeface="+mn-cs"/>
        </a:defRPr>
      </a:lvl2pPr>
      <a:lvl3pPr marL="5143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sz="1400" b="0">
          <a:solidFill>
            <a:schemeClr val="tx1"/>
          </a:solidFill>
          <a:latin typeface="+mn-lt"/>
          <a:ea typeface="+mn-ea"/>
          <a:cs typeface="+mn-cs"/>
        </a:defRPr>
      </a:lvl3pPr>
      <a:lvl4pPr marL="6858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sz="1400" b="0">
          <a:solidFill>
            <a:schemeClr val="tx1"/>
          </a:solidFill>
          <a:latin typeface="+mn-lt"/>
          <a:ea typeface="+mn-ea"/>
          <a:cs typeface="+mn-cs"/>
        </a:defRPr>
      </a:lvl4pPr>
      <a:lvl5pPr marL="8572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sz="1400" b="0">
          <a:solidFill>
            <a:schemeClr val="tx1"/>
          </a:solidFill>
          <a:latin typeface="+mn-lt"/>
          <a:ea typeface="+mn-ea"/>
          <a:cs typeface="+mn-cs"/>
        </a:defRPr>
      </a:lvl5pPr>
      <a:lvl6pPr marL="10287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sz="1400" b="0">
          <a:solidFill>
            <a:schemeClr val="tx1"/>
          </a:solidFill>
          <a:latin typeface="+mn-lt"/>
          <a:ea typeface="+mn-ea"/>
          <a:cs typeface="+mn-cs"/>
        </a:defRPr>
      </a:lvl6pPr>
      <a:lvl7pPr marL="12001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sz="1400" b="0">
          <a:solidFill>
            <a:schemeClr val="tx1"/>
          </a:solidFill>
          <a:latin typeface="+mn-lt"/>
          <a:ea typeface="+mn-ea"/>
          <a:cs typeface="+mn-cs"/>
        </a:defRPr>
      </a:lvl7pPr>
      <a:lvl8pPr marL="13716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sz="1400" b="0">
          <a:solidFill>
            <a:schemeClr val="tx1"/>
          </a:solidFill>
          <a:latin typeface="+mn-lt"/>
          <a:ea typeface="+mn-ea"/>
          <a:cs typeface="+mn-cs"/>
        </a:defRPr>
      </a:lvl8pPr>
      <a:lvl9pPr marL="15430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sz="1400" b="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endParaRPr lang="ko-KR" altLang="en-US"/>
          </a:p>
          <a:p>
            <a:pPr lvl="1"/>
            <a:r>
              <a:rPr lang="ko-KR" altLang="en-US"/>
              <a:t>둘째 수준</a:t>
            </a:r>
            <a:endParaRPr lang="ko-KR" altLang="en-US"/>
          </a:p>
          <a:p>
            <a:pPr lvl="2"/>
            <a:r>
              <a:rPr lang="ko-KR" altLang="en-US"/>
              <a:t>셋째 수준</a:t>
            </a:r>
            <a:endParaRPr lang="ko-KR" altLang="en-US"/>
          </a:p>
          <a:p>
            <a:pPr lvl="3"/>
            <a:r>
              <a:rPr lang="ko-KR" altLang="en-US"/>
              <a:t>넷째 수준</a:t>
            </a:r>
            <a:endParaRPr lang="ko-KR" altLang="en-US"/>
          </a:p>
          <a:p>
            <a:pPr lvl="4"/>
            <a:r>
              <a:rPr lang="ko-KR" altLang="en-US"/>
              <a:t>다섯째 수준</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F1A84-D49B-4166-9472-437F6EAB6A3A}" type="datetimeFigureOut">
              <a:rPr lang="ko-KR" altLang="en-US" smtClean="0"/>
            </a:fld>
            <a:endParaRPr lang="ko-KR"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B6CF8F-791F-4E5A-B4D3-68227A314219}" type="slidenum">
              <a:rPr lang="ko-KR" altLang="en-US" smtClean="0"/>
            </a:fld>
            <a:endParaRPr lang="ko-KR" alt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 id="2147483723" r:id="rId35"/>
    <p:sldLayoutId id="2147483724" r:id="rId36"/>
    <p:sldLayoutId id="2147483725" r:id="rId37"/>
    <p:sldLayoutId id="2147483726" r:id="rId38"/>
    <p:sldLayoutId id="2147483727" r:id="rId39"/>
    <p:sldLayoutId id="2147483728" r:id="rId4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endParaRPr lang="ko-KR" altLang="en-US"/>
          </a:p>
          <a:p>
            <a:pPr lvl="1"/>
            <a:r>
              <a:rPr lang="ko-KR" altLang="en-US"/>
              <a:t>둘째 수준</a:t>
            </a:r>
            <a:endParaRPr lang="ko-KR" altLang="en-US"/>
          </a:p>
          <a:p>
            <a:pPr lvl="2"/>
            <a:r>
              <a:rPr lang="ko-KR" altLang="en-US"/>
              <a:t>셋째 수준</a:t>
            </a:r>
            <a:endParaRPr lang="ko-KR" altLang="en-US"/>
          </a:p>
          <a:p>
            <a:pPr lvl="3"/>
            <a:r>
              <a:rPr lang="ko-KR" altLang="en-US"/>
              <a:t>넷째 수준</a:t>
            </a:r>
            <a:endParaRPr lang="ko-KR" altLang="en-US"/>
          </a:p>
          <a:p>
            <a:pPr lvl="4"/>
            <a:r>
              <a:rPr lang="ko-KR" altLang="en-US"/>
              <a:t>다섯째 수준</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F1A84-D49B-4166-9472-437F6EAB6A3A}" type="datetimeFigureOut">
              <a:rPr lang="ko-KR" altLang="en-US" smtClean="0"/>
            </a:fld>
            <a:endParaRPr lang="ko-KR"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B6CF8F-791F-4E5A-B4D3-68227A314219}" type="slidenum">
              <a:rPr lang="ko-KR" altLang="en-US" smtClean="0"/>
            </a:fld>
            <a:endParaRPr lang="ko-KR" altLang="en-US"/>
          </a:p>
        </p:txBody>
      </p:sp>
      <p:sp>
        <p:nvSpPr>
          <p:cNvPr id="19" name="矩形 18"/>
          <p:cNvSpPr/>
          <p:nvPr userDrawn="1"/>
        </p:nvSpPr>
        <p:spPr>
          <a:xfrm>
            <a:off x="-1400175" y="0"/>
            <a:ext cx="1276350" cy="4381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0" name="矩形 19"/>
          <p:cNvSpPr/>
          <p:nvPr userDrawn="1"/>
        </p:nvSpPr>
        <p:spPr>
          <a:xfrm>
            <a:off x="-1400175" y="1914525"/>
            <a:ext cx="1276350" cy="438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1" name="矩形 20"/>
          <p:cNvSpPr/>
          <p:nvPr userDrawn="1"/>
        </p:nvSpPr>
        <p:spPr>
          <a:xfrm>
            <a:off x="-1400175" y="1276350"/>
            <a:ext cx="1276350" cy="438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2" name="矩形 21"/>
          <p:cNvSpPr/>
          <p:nvPr userDrawn="1"/>
        </p:nvSpPr>
        <p:spPr>
          <a:xfrm>
            <a:off x="-1400175" y="2552700"/>
            <a:ext cx="1276350" cy="43815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3" name="矩形 22"/>
          <p:cNvSpPr/>
          <p:nvPr userDrawn="1"/>
        </p:nvSpPr>
        <p:spPr>
          <a:xfrm>
            <a:off x="-1400175" y="3190875"/>
            <a:ext cx="1276350" cy="438150"/>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4" name="矩形 23"/>
          <p:cNvSpPr/>
          <p:nvPr userDrawn="1"/>
        </p:nvSpPr>
        <p:spPr>
          <a:xfrm>
            <a:off x="-1400175" y="638175"/>
            <a:ext cx="1276350" cy="4381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cSld>
  <p:clrMap bg1="dk1" tx1="lt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20.png"/><Relationship Id="rId1" Type="http://schemas.openxmlformats.org/officeDocument/2006/relationships/image" Target="../media/image19.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6.xml"/><Relationship Id="rId2" Type="http://schemas.openxmlformats.org/officeDocument/2006/relationships/tags" Target="../tags/tag6.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5" Type="http://schemas.openxmlformats.org/officeDocument/2006/relationships/comments" Target="../comments/comment1.xml"/><Relationship Id="rId4" Type="http://schemas.openxmlformats.org/officeDocument/2006/relationships/notesSlide" Target="../notesSlides/notesSlide7.xml"/><Relationship Id="rId3" Type="http://schemas.openxmlformats.org/officeDocument/2006/relationships/slideLayout" Target="../slideLayouts/slideLayout6.xml"/><Relationship Id="rId2" Type="http://schemas.openxmlformats.org/officeDocument/2006/relationships/tags" Target="../tags/tag8.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6.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6.xml"/><Relationship Id="rId2" Type="http://schemas.openxmlformats.org/officeDocument/2006/relationships/tags" Target="../tags/tag3.xml"/><Relationship Id="rId1" Type="http://schemas.openxmlformats.org/officeDocument/2006/relationships/image" Target="../media/image21.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6.xml"/><Relationship Id="rId2" Type="http://schemas.openxmlformats.org/officeDocument/2006/relationships/chart" Target="../charts/chart2.xml"/><Relationship Id="rId1" Type="http://schemas.openxmlformats.org/officeDocument/2006/relationships/chart" Target="../charts/chart1.xml"/></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6.xml"/><Relationship Id="rId7" Type="http://schemas.openxmlformats.org/officeDocument/2006/relationships/chart" Target="../charts/chart9.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chart" Target="../charts/chart3.xml"/></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6.xml"/><Relationship Id="rId7" Type="http://schemas.openxmlformats.org/officeDocument/2006/relationships/chart" Target="../charts/chart16.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chart" Target="../charts/chart10.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6.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chart" Target="../charts/chart17.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4.xml"/><Relationship Id="rId4" Type="http://schemas.openxmlformats.org/officeDocument/2006/relationships/chart" Target="../charts/chart26.xml"/><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chart" Target="../charts/char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descr="一張含有 貓, 哺乳類, 家貓, 白色 的圖片&#10;&#10;自動產生的描述"/>
          <p:cNvPicPr>
            <a:picLocks noChangeAspect="1"/>
          </p:cNvPicPr>
          <p:nvPr/>
        </p:nvPicPr>
        <p:blipFill rotWithShape="1">
          <a:blip r:embed="rId1">
            <a:extLst>
              <a:ext uri="{28A0092B-C50C-407E-A947-70E740481C1C}">
                <a14:useLocalDpi xmlns:a14="http://schemas.microsoft.com/office/drawing/2010/main" val="0"/>
              </a:ext>
            </a:extLst>
          </a:blip>
          <a:srcRect b="19969"/>
          <a:stretch>
            <a:fillRect/>
          </a:stretch>
        </p:blipFill>
        <p:spPr>
          <a:xfrm>
            <a:off x="431973" y="467360"/>
            <a:ext cx="5323490" cy="6390637"/>
          </a:xfrm>
          <a:prstGeom prst="rect">
            <a:avLst/>
          </a:prstGeom>
        </p:spPr>
      </p:pic>
      <p:sp>
        <p:nvSpPr>
          <p:cNvPr id="78" name="모서리가 둥근 직사각형 77"/>
          <p:cNvSpPr/>
          <p:nvPr/>
        </p:nvSpPr>
        <p:spPr>
          <a:xfrm flipH="1" flipV="1">
            <a:off x="9185" y="-3"/>
            <a:ext cx="12182815" cy="6858000"/>
          </a:xfrm>
          <a:prstGeom prst="roundRect">
            <a:avLst>
              <a:gd name="adj" fmla="val 0"/>
            </a:avLst>
          </a:prstGeom>
          <a:gradFill>
            <a:gsLst>
              <a:gs pos="30000">
                <a:schemeClr val="accent4">
                  <a:alpha val="0"/>
                </a:schemeClr>
              </a:gs>
              <a:gs pos="100000">
                <a:schemeClr val="accent3">
                  <a:alpha val="7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Malgun Gothic" panose="020B0503020000020004" charset="-127"/>
              <a:cs typeface="+mn-cs"/>
            </a:endParaRPr>
          </a:p>
        </p:txBody>
      </p:sp>
      <p:sp>
        <p:nvSpPr>
          <p:cNvPr id="16" name="자유형 15"/>
          <p:cNvSpPr/>
          <p:nvPr/>
        </p:nvSpPr>
        <p:spPr>
          <a:xfrm rot="5400000">
            <a:off x="6165850" y="838993"/>
            <a:ext cx="6858000" cy="5194300"/>
          </a:xfrm>
          <a:custGeom>
            <a:avLst/>
            <a:gdLst>
              <a:gd name="connsiteX0" fmla="*/ 0 w 6858000"/>
              <a:gd name="connsiteY0" fmla="*/ 7076726 h 7592148"/>
              <a:gd name="connsiteX1" fmla="*/ 0 w 6858000"/>
              <a:gd name="connsiteY1" fmla="*/ 0 h 7592148"/>
              <a:gd name="connsiteX2" fmla="*/ 6858000 w 6858000"/>
              <a:gd name="connsiteY2" fmla="*/ 0 h 7592148"/>
              <a:gd name="connsiteX3" fmla="*/ 6858000 w 6858000"/>
              <a:gd name="connsiteY3" fmla="*/ 5802359 h 7592148"/>
              <a:gd name="connsiteX4" fmla="*/ 0 w 6858000"/>
              <a:gd name="connsiteY4" fmla="*/ 7076726 h 7592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7592148">
                <a:moveTo>
                  <a:pt x="0" y="7076726"/>
                </a:moveTo>
                <a:lnTo>
                  <a:pt x="0" y="0"/>
                </a:lnTo>
                <a:lnTo>
                  <a:pt x="6858000" y="0"/>
                </a:lnTo>
                <a:lnTo>
                  <a:pt x="6858000" y="5802359"/>
                </a:lnTo>
                <a:cubicBezTo>
                  <a:pt x="3429000" y="5802359"/>
                  <a:pt x="3429000" y="8753523"/>
                  <a:pt x="0" y="7076726"/>
                </a:cubicBezTo>
                <a:close/>
              </a:path>
            </a:pathLst>
          </a:custGeom>
          <a:gradFill>
            <a:gsLst>
              <a:gs pos="0">
                <a:schemeClr val="accent5">
                  <a:alpha val="57000"/>
                </a:schemeClr>
              </a:gs>
              <a:gs pos="57000">
                <a:schemeClr val="accent2"/>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rgbClr val="000000"/>
              </a:solidFill>
              <a:effectLst>
                <a:glow rad="127000">
                  <a:srgbClr val="FFFFFF"/>
                </a:glow>
              </a:effectLst>
              <a:uLnTx/>
              <a:uFillTx/>
              <a:latin typeface="Calibri" panose="020F0502020204030204"/>
              <a:ea typeface="Malgun Gothic" panose="020B0503020000020004" charset="-127"/>
              <a:cs typeface="+mn-cs"/>
            </a:endParaRPr>
          </a:p>
        </p:txBody>
      </p:sp>
      <p:sp>
        <p:nvSpPr>
          <p:cNvPr id="3" name="標題 1"/>
          <p:cNvSpPr txBox="1"/>
          <p:nvPr/>
        </p:nvSpPr>
        <p:spPr>
          <a:xfrm>
            <a:off x="7046753" y="1608374"/>
            <a:ext cx="5823516" cy="769994"/>
          </a:xfrm>
          <a:prstGeom prst="rect">
            <a:avLst/>
          </a:prstGeom>
        </p:spPr>
        <p:txBody>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1" hangingPunct="1">
              <a:lnSpc>
                <a:spcPct val="90000"/>
              </a:lnSpc>
              <a:spcBef>
                <a:spcPct val="0"/>
              </a:spcBef>
              <a:spcAft>
                <a:spcPts val="0"/>
              </a:spcAft>
              <a:buClrTx/>
              <a:buSzTx/>
              <a:buFontTx/>
              <a:buNone/>
              <a:defRPr/>
            </a:pPr>
            <a:r>
              <a:rPr kumimoji="0" lang="en-GB" altLang="zh-CN" sz="3800" b="1" i="0" u="none" strike="noStrike" kern="1200" cap="none" spc="0" normalizeH="0" baseline="0" noProof="0" err="1">
                <a:ln>
                  <a:noFill/>
                </a:ln>
                <a:solidFill>
                  <a:srgbClr val="FFFFFF"/>
                </a:solidFill>
                <a:effectLst>
                  <a:glow rad="63500">
                    <a:srgbClr val="FFFFFF">
                      <a:alpha val="58000"/>
                    </a:srgbClr>
                  </a:glow>
                  <a:reflection blurRad="6350" stA="0" endPos="45500" dir="5400000" sy="-100000" algn="bl" rotWithShape="0"/>
                </a:effectLst>
                <a:uLnTx/>
                <a:uFillTx/>
                <a:latin typeface="Aharoni" panose="02010803020104030203" pitchFamily="2" charset="-79"/>
                <a:ea typeface="Microsoft JhengHei" panose="020B0604030504040204" pitchFamily="34" charset="-120"/>
                <a:cs typeface="Aharoni" panose="02010803020104030203" pitchFamily="2" charset="-79"/>
              </a:rPr>
              <a:t>Boqii</a:t>
            </a:r>
            <a:r>
              <a:rPr kumimoji="0" lang="en-GB" altLang="zh-CN" sz="3800" b="1" i="0" u="none" strike="noStrike" kern="1200" cap="none" spc="0" normalizeH="0" baseline="0" noProof="0">
                <a:ln>
                  <a:noFill/>
                </a:ln>
                <a:solidFill>
                  <a:srgbClr val="FFFFFF"/>
                </a:solidFill>
                <a:effectLst>
                  <a:glow rad="63500">
                    <a:srgbClr val="FFFFFF">
                      <a:alpha val="58000"/>
                    </a:srgbClr>
                  </a:glow>
                  <a:reflection blurRad="6350" stA="0" endPos="45500" dir="5400000" sy="-100000" algn="bl" rotWithShape="0"/>
                </a:effectLst>
                <a:uLnTx/>
                <a:uFillTx/>
                <a:latin typeface="Aharoni" panose="02010803020104030203" pitchFamily="2" charset="-79"/>
                <a:ea typeface="Microsoft JhengHei" panose="020B0604030504040204" pitchFamily="34" charset="-120"/>
                <a:cs typeface="Aharoni" panose="02010803020104030203" pitchFamily="2" charset="-79"/>
              </a:rPr>
              <a:t> Holding Limited </a:t>
            </a:r>
            <a:endParaRPr kumimoji="0" lang="zh-HK" altLang="en-US" sz="3800" b="1" i="0" u="none" strike="noStrike" kern="1200" cap="none" spc="0" normalizeH="0" baseline="0" noProof="0">
              <a:ln>
                <a:noFill/>
              </a:ln>
              <a:solidFill>
                <a:srgbClr val="FFFFFF"/>
              </a:solidFill>
              <a:effectLst>
                <a:glow rad="63500">
                  <a:srgbClr val="FFFFFF">
                    <a:alpha val="58000"/>
                  </a:srgbClr>
                </a:glow>
                <a:reflection blurRad="6350" stA="0" endPos="45500" dir="5400000" sy="-100000" algn="bl" rotWithShape="0"/>
              </a:effectLst>
              <a:uLnTx/>
              <a:uFillTx/>
              <a:latin typeface="Aharoni" panose="02010803020104030203" pitchFamily="2" charset="-79"/>
              <a:ea typeface="Microsoft JhengHei" panose="020B0604030504040204" pitchFamily="34" charset="-120"/>
              <a:cs typeface="Aharoni" panose="02010803020104030203" pitchFamily="2" charset="-79"/>
            </a:endParaRPr>
          </a:p>
        </p:txBody>
      </p:sp>
      <p:sp>
        <p:nvSpPr>
          <p:cNvPr id="9" name="자유형: 도형 14"/>
          <p:cNvSpPr/>
          <p:nvPr/>
        </p:nvSpPr>
        <p:spPr>
          <a:xfrm flipH="1" flipV="1">
            <a:off x="9180" y="5179650"/>
            <a:ext cx="1747699" cy="1678347"/>
          </a:xfrm>
          <a:custGeom>
            <a:avLst/>
            <a:gdLst>
              <a:gd name="connsiteX0" fmla="*/ 49929 w 1433206"/>
              <a:gd name="connsiteY0" fmla="*/ 0 h 1402360"/>
              <a:gd name="connsiteX1" fmla="*/ 1433206 w 1433206"/>
              <a:gd name="connsiteY1" fmla="*/ 0 h 1402360"/>
              <a:gd name="connsiteX2" fmla="*/ 1433206 w 1433206"/>
              <a:gd name="connsiteY2" fmla="*/ 1341141 h 1402360"/>
              <a:gd name="connsiteX3" fmla="*/ 1398337 w 1433206"/>
              <a:gd name="connsiteY3" fmla="*/ 1353903 h 1402360"/>
              <a:gd name="connsiteX4" fmla="*/ 1077825 w 1433206"/>
              <a:gd name="connsiteY4" fmla="*/ 1402360 h 1402360"/>
              <a:gd name="connsiteX5" fmla="*/ 0 w 1433206"/>
              <a:gd name="connsiteY5" fmla="*/ 324535 h 1402360"/>
              <a:gd name="connsiteX6" fmla="*/ 48457 w 1433206"/>
              <a:gd name="connsiteY6" fmla="*/ 4023 h 140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3206" h="1402360">
                <a:moveTo>
                  <a:pt x="49929" y="0"/>
                </a:moveTo>
                <a:lnTo>
                  <a:pt x="1433206" y="0"/>
                </a:lnTo>
                <a:lnTo>
                  <a:pt x="1433206" y="1341141"/>
                </a:lnTo>
                <a:lnTo>
                  <a:pt x="1398337" y="1353903"/>
                </a:lnTo>
                <a:cubicBezTo>
                  <a:pt x="1297087" y="1385395"/>
                  <a:pt x="1189437" y="1402360"/>
                  <a:pt x="1077825" y="1402360"/>
                </a:cubicBezTo>
                <a:cubicBezTo>
                  <a:pt x="482559" y="1402360"/>
                  <a:pt x="0" y="919801"/>
                  <a:pt x="0" y="324535"/>
                </a:cubicBezTo>
                <a:cubicBezTo>
                  <a:pt x="0" y="212923"/>
                  <a:pt x="16965" y="105273"/>
                  <a:pt x="48457" y="4023"/>
                </a:cubicBezTo>
                <a:close/>
              </a:path>
            </a:pathLst>
          </a:custGeom>
          <a:gradFill>
            <a:gsLst>
              <a:gs pos="4000">
                <a:schemeClr val="accent1">
                  <a:alpha val="60000"/>
                </a:schemeClr>
              </a:gs>
              <a:gs pos="75000">
                <a:schemeClr val="accent2">
                  <a:alpha val="6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Malgun Gothic" panose="020B0503020000020004" charset="-127"/>
              <a:cs typeface="+mn-cs"/>
            </a:endParaRPr>
          </a:p>
        </p:txBody>
      </p:sp>
      <p:sp>
        <p:nvSpPr>
          <p:cNvPr id="2" name="타원 52"/>
          <p:cNvSpPr/>
          <p:nvPr/>
        </p:nvSpPr>
        <p:spPr>
          <a:xfrm>
            <a:off x="7025798" y="5170688"/>
            <a:ext cx="1026055" cy="1026055"/>
          </a:xfrm>
          <a:prstGeom prst="ellipse">
            <a:avLst/>
          </a:prstGeom>
          <a:gradFill>
            <a:gsLst>
              <a:gs pos="0">
                <a:schemeClr val="accent6"/>
              </a:gs>
              <a:gs pos="100000">
                <a:schemeClr val="accent5">
                  <a:lumMod val="40000"/>
                  <a:lumOff val="60000"/>
                </a:schemeClr>
              </a:gs>
            </a:gsLst>
            <a:lin ang="36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Malgun Gothic" panose="020B0503020000020004" charset="-127"/>
              <a:cs typeface="+mn-cs"/>
            </a:endParaRPr>
          </a:p>
        </p:txBody>
      </p:sp>
      <p:sp>
        <p:nvSpPr>
          <p:cNvPr id="6" name="타원 3"/>
          <p:cNvSpPr/>
          <p:nvPr/>
        </p:nvSpPr>
        <p:spPr>
          <a:xfrm>
            <a:off x="4452197" y="1078799"/>
            <a:ext cx="1078537" cy="1078537"/>
          </a:xfrm>
          <a:prstGeom prst="ellipse">
            <a:avLst/>
          </a:prstGeom>
          <a:gradFill>
            <a:gsLst>
              <a:gs pos="0">
                <a:schemeClr val="accent3"/>
              </a:gs>
              <a:gs pos="100000">
                <a:schemeClr val="accent4"/>
              </a:gs>
            </a:gsLst>
            <a:lin ang="36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Malgun Gothic" panose="020B0503020000020004" charset="-127"/>
              <a:cs typeface="+mn-cs"/>
            </a:endParaRPr>
          </a:p>
        </p:txBody>
      </p:sp>
      <p:sp>
        <p:nvSpPr>
          <p:cNvPr id="10" name="타원 31"/>
          <p:cNvSpPr/>
          <p:nvPr/>
        </p:nvSpPr>
        <p:spPr>
          <a:xfrm>
            <a:off x="4392993" y="2768775"/>
            <a:ext cx="2647868" cy="2647868"/>
          </a:xfrm>
          <a:prstGeom prst="ellipse">
            <a:avLst/>
          </a:prstGeom>
          <a:gradFill>
            <a:gsLst>
              <a:gs pos="0">
                <a:schemeClr val="accent1">
                  <a:lumMod val="20000"/>
                  <a:lumOff val="80000"/>
                </a:schemeClr>
              </a:gs>
              <a:gs pos="100000">
                <a:srgbClr val="FE72ED"/>
              </a:gs>
            </a:gsLst>
            <a:lin ang="10800000" scaled="0"/>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Malgun Gothic" panose="020B0503020000020004" charset="-127"/>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468" y="-352358"/>
            <a:ext cx="4686300" cy="2438400"/>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descr="Text Box: Flysheet subheading"/>
          <p:cNvSpPr txBox="1">
            <a:spLocks noChangeArrowheads="1"/>
          </p:cNvSpPr>
          <p:nvPr/>
        </p:nvSpPr>
        <p:spPr bwMode="gray">
          <a:xfrm>
            <a:off x="8601043" y="2267918"/>
            <a:ext cx="4212076" cy="419100"/>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36000" numCol="1" anchor="t" anchorCtr="0" compatLnSpc="1"/>
          <a:lstStyle>
            <a:lvl1pPr marL="171450" indent="-171450" algn="l" defTabSz="1838325" rtl="0" eaLnBrk="1" fontAlgn="base" hangingPunct="1">
              <a:spcBef>
                <a:spcPct val="75000"/>
              </a:spcBef>
              <a:spcAft>
                <a:spcPct val="0"/>
              </a:spcAft>
              <a:buClr>
                <a:schemeClr val="bg1">
                  <a:lumMod val="50000"/>
                </a:schemeClr>
              </a:buClr>
              <a:buSzPct val="100000"/>
              <a:buFont typeface="Symbol" panose="05050102010706020507"/>
              <a:buChar char="·"/>
              <a:defRPr lang="en-US" sz="2000" b="0">
                <a:solidFill>
                  <a:schemeClr val="bg1"/>
                </a:solidFill>
                <a:latin typeface="+mj-lt"/>
                <a:ea typeface="+mj-ea"/>
                <a:cs typeface="+mn-cs"/>
              </a:defRPr>
            </a:lvl1pPr>
            <a:lvl2pPr marL="3429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2pPr>
            <a:lvl3pPr marL="5143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3pPr>
            <a:lvl4pPr marL="6858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4pPr>
            <a:lvl5pPr marL="8572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5pPr>
            <a:lvl6pPr marL="10287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6pPr>
            <a:lvl7pPr marL="12001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7pPr>
            <a:lvl8pPr marL="13716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8pPr>
            <a:lvl9pPr marL="15430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lang="en-US" sz="1400" b="0" dirty="0">
                <a:solidFill>
                  <a:schemeClr val="tx1"/>
                </a:solidFill>
                <a:latin typeface="+mn-lt"/>
                <a:ea typeface="+mn-ea"/>
                <a:cs typeface="+mn-cs"/>
              </a:defRPr>
            </a:lvl9pPr>
          </a:lstStyle>
          <a:p>
            <a:pPr marL="0" marR="0" lvl="0" indent="0" algn="l" defTabSz="1838325" rtl="0" eaLnBrk="1" fontAlgn="base" latinLnBrk="0" hangingPunct="1">
              <a:lnSpc>
                <a:spcPct val="100000"/>
              </a:lnSpc>
              <a:spcBef>
                <a:spcPct val="75000"/>
              </a:spcBef>
              <a:spcAft>
                <a:spcPct val="0"/>
              </a:spcAft>
              <a:buClr>
                <a:srgbClr val="FFFFFF">
                  <a:lumMod val="50000"/>
                </a:srgbClr>
              </a:buClr>
              <a:buSzPct val="100000"/>
              <a:buFont typeface="Symbol" panose="05050102010706020507"/>
              <a:buNone/>
              <a:defRPr/>
            </a:pPr>
            <a:r>
              <a:rPr kumimoji="0" lang="zh-TW" altLang="en-US" sz="2400" b="1" i="0" u="none" strike="noStrike" kern="0" cap="none" spc="0" normalizeH="0" baseline="0" noProof="0">
                <a:ln>
                  <a:noFill/>
                </a:ln>
                <a:solidFill>
                  <a:srgbClr val="AC86CF">
                    <a:lumMod val="20000"/>
                    <a:lumOff val="80000"/>
                  </a:srgbClr>
                </a:solidFill>
                <a:effectLst/>
                <a:uLnTx/>
                <a:uFillTx/>
                <a:latin typeface="Arial" panose="020B0604020202020204"/>
                <a:ea typeface="Microsoft JhengHei" panose="020B0604030504040204" pitchFamily="34" charset="-120"/>
                <a:cs typeface="+mn-cs"/>
              </a:rPr>
              <a:t>（</a:t>
            </a:r>
            <a:r>
              <a:rPr kumimoji="0" lang="en-GB" altLang="zh-TW" sz="2400" b="1" i="0" u="none" strike="noStrike" kern="0" cap="none" spc="0" normalizeH="0" baseline="0" noProof="0">
                <a:ln>
                  <a:noFill/>
                </a:ln>
                <a:solidFill>
                  <a:srgbClr val="AC86CF">
                    <a:lumMod val="20000"/>
                    <a:lumOff val="80000"/>
                  </a:srgbClr>
                </a:solidFill>
                <a:effectLst/>
                <a:uLnTx/>
                <a:uFillTx/>
                <a:latin typeface="Arial" panose="020B0604020202020204"/>
                <a:ea typeface="Microsoft JhengHei" panose="020B0604030504040204" pitchFamily="34" charset="-120"/>
                <a:cs typeface="+mn-cs"/>
              </a:rPr>
              <a:t>Stock Code</a:t>
            </a:r>
            <a:r>
              <a:rPr kumimoji="0" lang="zh-TW" altLang="en-US" sz="2400" b="1" i="0" u="none" strike="noStrike" kern="0" cap="none" spc="0" normalizeH="0" baseline="0" noProof="0">
                <a:ln>
                  <a:noFill/>
                </a:ln>
                <a:solidFill>
                  <a:srgbClr val="AC86CF">
                    <a:lumMod val="20000"/>
                    <a:lumOff val="80000"/>
                  </a:srgbClr>
                </a:solidFill>
                <a:effectLst/>
                <a:uLnTx/>
                <a:uFillTx/>
                <a:latin typeface="Arial" panose="020B0604020202020204"/>
                <a:ea typeface="Microsoft JhengHei" panose="020B0604030504040204" pitchFamily="34" charset="-120"/>
                <a:cs typeface="+mn-cs"/>
              </a:rPr>
              <a:t>：</a:t>
            </a:r>
            <a:r>
              <a:rPr kumimoji="0" lang="en-GB" altLang="zh-TW" sz="2400" b="1" i="0" u="none" strike="noStrike" kern="0" cap="none" spc="0" normalizeH="0" baseline="0" noProof="0">
                <a:ln>
                  <a:noFill/>
                </a:ln>
                <a:solidFill>
                  <a:srgbClr val="AC86CF">
                    <a:lumMod val="20000"/>
                    <a:lumOff val="80000"/>
                  </a:srgbClr>
                </a:solidFill>
                <a:effectLst/>
                <a:uLnTx/>
                <a:uFillTx/>
                <a:latin typeface="Arial" panose="020B0604020202020204"/>
                <a:ea typeface="Microsoft JhengHei" panose="020B0604030504040204" pitchFamily="34" charset="-120"/>
                <a:cs typeface="+mn-cs"/>
              </a:rPr>
              <a:t>BQ.US</a:t>
            </a:r>
            <a:r>
              <a:rPr kumimoji="0" lang="zh-TW" altLang="en-US" sz="2400" b="1" i="0" u="none" strike="noStrike" kern="0" cap="none" spc="0" normalizeH="0" baseline="0" noProof="0">
                <a:ln>
                  <a:noFill/>
                </a:ln>
                <a:solidFill>
                  <a:srgbClr val="AC86CF">
                    <a:lumMod val="20000"/>
                    <a:lumOff val="80000"/>
                  </a:srgbClr>
                </a:solidFill>
                <a:effectLst/>
                <a:uLnTx/>
                <a:uFillTx/>
                <a:latin typeface="Arial" panose="020B0604020202020204"/>
                <a:ea typeface="Microsoft JhengHei" panose="020B0604030504040204" pitchFamily="34" charset="-120"/>
                <a:cs typeface="+mn-cs"/>
              </a:rPr>
              <a:t>）</a:t>
            </a:r>
            <a:endParaRPr kumimoji="0" lang="en-US" sz="2400" b="1" i="0" u="none" strike="noStrike" kern="0" cap="none" spc="0" normalizeH="0" baseline="0" noProof="0">
              <a:ln>
                <a:noFill/>
              </a:ln>
              <a:solidFill>
                <a:srgbClr val="AC86CF">
                  <a:lumMod val="20000"/>
                  <a:lumOff val="80000"/>
                </a:srgbClr>
              </a:solidFill>
              <a:effectLst/>
              <a:uLnTx/>
              <a:uFillTx/>
              <a:latin typeface="Arial" panose="020B0604020202020204"/>
              <a:ea typeface="Microsoft JhengHei" panose="020B0604030504040204" pitchFamily="34" charset="-120"/>
              <a:cs typeface="+mn-cs"/>
            </a:endParaRPr>
          </a:p>
        </p:txBody>
      </p:sp>
      <p:sp>
        <p:nvSpPr>
          <p:cNvPr id="15" name="Rectangle 309"/>
          <p:cNvSpPr>
            <a:spLocks noChangeArrowheads="1"/>
          </p:cNvSpPr>
          <p:nvPr/>
        </p:nvSpPr>
        <p:spPr bwMode="auto">
          <a:xfrm>
            <a:off x="7691450" y="3133832"/>
            <a:ext cx="4068577" cy="85567"/>
          </a:xfrm>
          <a:prstGeom prst="rect">
            <a:avLst/>
          </a:prstGeom>
          <a:solidFill>
            <a:schemeClr val="accent2">
              <a:lumMod val="40000"/>
              <a:lumOff val="60000"/>
            </a:schemeClr>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Malgun Gothic" panose="020B0503020000020004" charset="-127"/>
              <a:cs typeface="+mn-cs"/>
            </a:endParaRPr>
          </a:p>
        </p:txBody>
      </p:sp>
      <p:sp>
        <p:nvSpPr>
          <p:cNvPr id="17" name="Rectangle 310"/>
          <p:cNvSpPr>
            <a:spLocks noChangeArrowheads="1"/>
          </p:cNvSpPr>
          <p:nvPr/>
        </p:nvSpPr>
        <p:spPr bwMode="auto">
          <a:xfrm>
            <a:off x="10018100" y="3352793"/>
            <a:ext cx="2164715" cy="85567"/>
          </a:xfrm>
          <a:prstGeom prst="rect">
            <a:avLst/>
          </a:prstGeom>
          <a:solidFill>
            <a:schemeClr val="accent1">
              <a:lumMod val="40000"/>
              <a:lumOff val="60000"/>
            </a:schemeClr>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Malgun Gothic" panose="020B0503020000020004" charset="-127"/>
              <a:cs typeface="+mn-cs"/>
            </a:endParaRPr>
          </a:p>
        </p:txBody>
      </p:sp>
      <p:sp>
        <p:nvSpPr>
          <p:cNvPr id="8" name="SubTitle" descr="Text Box: Flysheet subheading"/>
          <p:cNvSpPr txBox="1">
            <a:spLocks noChangeArrowheads="1"/>
          </p:cNvSpPr>
          <p:nvPr/>
        </p:nvSpPr>
        <p:spPr bwMode="gray">
          <a:xfrm>
            <a:off x="10290514" y="6204931"/>
            <a:ext cx="2647868" cy="419100"/>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36000" numCol="1" anchor="t" anchorCtr="0" compatLnSpc="1"/>
          <a:lstStyle>
            <a:lvl1pPr marL="171450" indent="-171450" algn="l" defTabSz="1838325" rtl="0" eaLnBrk="1" fontAlgn="base" hangingPunct="1">
              <a:spcBef>
                <a:spcPct val="75000"/>
              </a:spcBef>
              <a:spcAft>
                <a:spcPct val="0"/>
              </a:spcAft>
              <a:buClr>
                <a:schemeClr val="bg1">
                  <a:lumMod val="50000"/>
                </a:schemeClr>
              </a:buClr>
              <a:buSzPct val="100000"/>
              <a:buFont typeface="Symbol" panose="05050102010706020507"/>
              <a:buChar char="·"/>
              <a:defRPr lang="en-US" sz="2000" b="0">
                <a:solidFill>
                  <a:schemeClr val="bg1"/>
                </a:solidFill>
                <a:latin typeface="+mj-lt"/>
                <a:ea typeface="+mj-ea"/>
                <a:cs typeface="+mn-cs"/>
              </a:defRPr>
            </a:lvl1pPr>
            <a:lvl2pPr marL="3429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2pPr>
            <a:lvl3pPr marL="5143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3pPr>
            <a:lvl4pPr marL="6858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4pPr>
            <a:lvl5pPr marL="8572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5pPr>
            <a:lvl6pPr marL="10287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6pPr>
            <a:lvl7pPr marL="12001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lang="en-US" sz="1400" b="0" dirty="0" smtClean="0">
                <a:solidFill>
                  <a:schemeClr val="tx1"/>
                </a:solidFill>
                <a:latin typeface="+mn-lt"/>
                <a:ea typeface="+mn-ea"/>
                <a:cs typeface="+mn-cs"/>
              </a:defRPr>
            </a:lvl7pPr>
            <a:lvl8pPr marL="1371600" indent="-171450" algn="l" defTabSz="1838325" rtl="0" eaLnBrk="1" fontAlgn="base" hangingPunct="1">
              <a:spcBef>
                <a:spcPct val="25000"/>
              </a:spcBef>
              <a:spcAft>
                <a:spcPct val="0"/>
              </a:spcAft>
              <a:buClr>
                <a:schemeClr val="bg1">
                  <a:lumMod val="50000"/>
                </a:schemeClr>
              </a:buClr>
              <a:buSzPct val="100000"/>
              <a:buFont typeface="Arial" panose="020B0604020202020204"/>
              <a:buChar char="–"/>
              <a:defRPr lang="en-US" sz="1400" b="0" dirty="0" smtClean="0">
                <a:solidFill>
                  <a:schemeClr val="tx1"/>
                </a:solidFill>
                <a:latin typeface="+mn-lt"/>
                <a:ea typeface="+mn-ea"/>
                <a:cs typeface="+mn-cs"/>
              </a:defRPr>
            </a:lvl8pPr>
            <a:lvl9pPr marL="1543050" indent="-171450" algn="l" defTabSz="1838325" rtl="0" eaLnBrk="1" fontAlgn="base" hangingPunct="1">
              <a:spcBef>
                <a:spcPct val="25000"/>
              </a:spcBef>
              <a:spcAft>
                <a:spcPct val="0"/>
              </a:spcAft>
              <a:buClr>
                <a:schemeClr val="bg1">
                  <a:lumMod val="50000"/>
                </a:schemeClr>
              </a:buClr>
              <a:buSzPct val="100000"/>
              <a:buFont typeface="Symbol" panose="05050102010706020507"/>
              <a:buChar char="·"/>
              <a:defRPr lang="en-US" sz="1400" b="0" dirty="0">
                <a:solidFill>
                  <a:schemeClr val="tx1"/>
                </a:solidFill>
                <a:latin typeface="+mn-lt"/>
                <a:ea typeface="+mn-ea"/>
                <a:cs typeface="+mn-cs"/>
              </a:defRPr>
            </a:lvl9pPr>
          </a:lstStyle>
          <a:p>
            <a:pPr marL="0" indent="0">
              <a:buClr>
                <a:prstClr val="white">
                  <a:lumMod val="50000"/>
                </a:prstClr>
              </a:buClr>
              <a:buFont typeface="Symbol" panose="05050102010706020507"/>
              <a:buNone/>
            </a:pPr>
            <a:r>
              <a:rPr altLang="zh-CN" sz="2400" b="1" kern="0">
                <a:solidFill>
                  <a:prstClr val="white"/>
                </a:solidFill>
                <a:effectLst>
                  <a:outerShdw blurRad="50800" dist="38100" dir="18900000" algn="bl" rotWithShape="0">
                    <a:prstClr val="black">
                      <a:alpha val="40000"/>
                    </a:prstClr>
                  </a:outerShdw>
                </a:effectLst>
                <a:latin typeface="Arial" panose="020B0604020202020204"/>
                <a:ea typeface="华文楷体" panose="02010600040101010101" pitchFamily="2" charset="-122"/>
              </a:rPr>
              <a:t>June 2023</a:t>
            </a:r>
            <a:endParaRPr sz="2400" b="1" kern="0">
              <a:solidFill>
                <a:prstClr val="white"/>
              </a:solidFill>
              <a:effectLst>
                <a:outerShdw blurRad="50800" dist="38100" dir="18900000" algn="bl" rotWithShape="0">
                  <a:prstClr val="black">
                    <a:alpha val="40000"/>
                  </a:prstClr>
                </a:outerShdw>
              </a:effectLst>
              <a:latin typeface="Arial" panose="020B0604020202020204"/>
              <a:ea typeface="华文楷体" panose="02010600040101010101" pitchFamily="2" charset="-122"/>
            </a:endParaRPr>
          </a:p>
        </p:txBody>
      </p:sp>
      <p:sp>
        <p:nvSpPr>
          <p:cNvPr id="13" name="Rectangle 2"/>
          <p:cNvSpPr/>
          <p:nvPr/>
        </p:nvSpPr>
        <p:spPr bwMode="gray">
          <a:xfrm>
            <a:off x="7025798" y="4196263"/>
            <a:ext cx="5166203" cy="1026055"/>
          </a:xfrm>
          <a:prstGeom prst="rect">
            <a:avLst/>
          </a:prstGeom>
          <a:solidFill>
            <a:sysClr val="window" lastClr="FFFFFF">
              <a:alpha val="60000"/>
            </a:sys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3400" b="1" i="0" u="none" strike="noStrike" kern="0" cap="none" spc="0" normalizeH="0" baseline="0" noProof="0">
                <a:ln>
                  <a:noFill/>
                </a:ln>
                <a:solidFill>
                  <a:schemeClr val="accent2">
                    <a:lumMod val="50000"/>
                  </a:schemeClr>
                </a:solidFill>
                <a:effectLst/>
                <a:uLnTx/>
                <a:uFillTx/>
                <a:latin typeface="Arial" panose="020B0604020202020204"/>
                <a:ea typeface="华文楷体" panose="02010600040101010101" pitchFamily="2" charset="-122"/>
              </a:rPr>
              <a:t>Fiscal 2023 </a:t>
            </a:r>
            <a:r>
              <a:rPr kumimoji="0" lang="en-US" sz="3400" b="1" i="0" u="none" strike="noStrike" kern="0" cap="none" spc="0" normalizeH="0" baseline="0" noProof="0">
                <a:ln>
                  <a:noFill/>
                </a:ln>
                <a:solidFill>
                  <a:schemeClr val="accent2">
                    <a:lumMod val="50000"/>
                  </a:schemeClr>
                </a:solidFill>
                <a:effectLst/>
                <a:uLnTx/>
                <a:uFillTx/>
                <a:latin typeface="Arial" panose="020B0604020202020204"/>
                <a:ea typeface="华文楷体" panose="02010600040101010101" pitchFamily="2" charset="-122"/>
              </a:rPr>
              <a:t>Results</a:t>
            </a:r>
            <a:endParaRPr kumimoji="0" lang="en-US" sz="3400" b="1" i="0" u="none" strike="noStrike" kern="0" cap="none" spc="0" normalizeH="0" baseline="0" noProof="0">
              <a:ln>
                <a:noFill/>
              </a:ln>
              <a:solidFill>
                <a:schemeClr val="accent2">
                  <a:lumMod val="50000"/>
                </a:schemeClr>
              </a:solidFill>
              <a:effectLst/>
              <a:uLnTx/>
              <a:uFillTx/>
              <a:latin typeface="Arial" panose="020B0604020202020204"/>
              <a:ea typeface="华文楷体" panose="02010600040101010101"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2"/>
          <p:cNvGraphicFramePr>
            <a:graphicFrameLocks noGrp="1"/>
          </p:cNvGraphicFramePr>
          <p:nvPr>
            <p:custDataLst>
              <p:tags r:id="rId1"/>
            </p:custDataLst>
          </p:nvPr>
        </p:nvGraphicFramePr>
        <p:xfrm>
          <a:off x="889000" y="1415689"/>
          <a:ext cx="10080625" cy="4805045"/>
        </p:xfrm>
        <a:graphic>
          <a:graphicData uri="http://schemas.openxmlformats.org/drawingml/2006/table">
            <a:tbl>
              <a:tblPr/>
              <a:tblGrid>
                <a:gridCol w="4563110"/>
                <a:gridCol w="240832"/>
                <a:gridCol w="1806240"/>
                <a:gridCol w="328407"/>
                <a:gridCol w="1499728"/>
                <a:gridCol w="1642038"/>
              </a:tblGrid>
              <a:tr h="298586">
                <a:tc rowSpan="2">
                  <a:txBody>
                    <a:bodyPr/>
                    <a:lstStyle/>
                    <a:p>
                      <a:pPr indent="0">
                        <a:buNone/>
                      </a:pPr>
                      <a:endParaRPr lang="en-US" altLang="en-US" sz="1100" b="0">
                        <a:solidFill>
                          <a:srgbClr val="000000"/>
                        </a:solidFill>
                        <a:cs typeface="+mn-lt"/>
                      </a:endParaRPr>
                    </a:p>
                  </a:txBody>
                  <a:tcPr marL="12700" marR="12700" marT="12700" vert="horz" anchor="ctr" anchorCtr="0">
                    <a:lnL>
                      <a:noFill/>
                    </a:lnL>
                    <a:lnR>
                      <a:noFill/>
                    </a:lnR>
                    <a:lnT>
                      <a:noFill/>
                    </a:lnT>
                  </a:tcPr>
                </a:tc>
                <a:tc>
                  <a:txBody>
                    <a:bodyPr/>
                    <a:lstStyle/>
                    <a:p>
                      <a:pPr indent="0">
                        <a:buNone/>
                      </a:pPr>
                      <a:endParaRPr lang="en-US" altLang="en-US" sz="1100" b="0">
                        <a:solidFill>
                          <a:srgbClr val="000000"/>
                        </a:solidFill>
                        <a:cs typeface="+mn-lt"/>
                      </a:endParaRPr>
                    </a:p>
                  </a:txBody>
                  <a:tcPr marL="12700" marR="12700" marT="12700" vert="horz" anchor="ctr" anchorCtr="0">
                    <a:lnL>
                      <a:noFill/>
                    </a:lnL>
                    <a:lnR>
                      <a:noFill/>
                    </a:lnR>
                    <a:lnT>
                      <a:noFill/>
                    </a:lnT>
                    <a:lnB>
                      <a:noFill/>
                    </a:lnB>
                  </a:tcPr>
                </a:tc>
                <a:tc rowSpan="2" gridSpan="4">
                  <a:txBody>
                    <a:bodyPr/>
                    <a:lstStyle/>
                    <a:p>
                      <a:pPr indent="0" algn="ctr">
                        <a:buNone/>
                      </a:pPr>
                      <a:r>
                        <a:rPr lang="en-US" sz="1100" b="1">
                          <a:solidFill>
                            <a:srgbClr val="874EA9"/>
                          </a:solidFill>
                          <a:cs typeface="+mn-lt"/>
                        </a:rPr>
                        <a:t>Fiscal Year Ended March 31</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solidFill>
                      <a:schemeClr val="bg1"/>
                    </a:solidFill>
                  </a:tcPr>
                </a:tc>
                <a:tc rowSpan="2" hMerge="1">
                  <a:tcPr/>
                </a:tc>
                <a:tc rowSpan="2" hMerge="1">
                  <a:tcPr marL="4676" marR="4676" marT="4676" marB="0" anchor="ctr">
                    <a:lnL w="12700" cap="flat" cmpd="sng" algn="ctr">
                      <a:noFill/>
                      <a:prstDash val="dash"/>
                      <a:round/>
                      <a:headEnd type="none" w="med" len="med"/>
                      <a:tailEnd type="none" w="med" len="med"/>
                    </a:lnL>
                    <a:lnR>
                      <a:noFill/>
                    </a:lnR>
                    <a:lnT>
                      <a:noFill/>
                    </a:lnT>
                  </a:tcPr>
                </a:tc>
                <a:tc rowSpan="2" hMerge="1">
                  <a:tcPr marL="4676" marR="4676" marT="4676" marB="0" anchor="ctr">
                    <a:lnL w="12700" cap="flat" cmpd="sng" algn="ctr">
                      <a:noFill/>
                      <a:prstDash val="dash"/>
                      <a:round/>
                      <a:headEnd type="none" w="med" len="med"/>
                      <a:tailEnd type="none" w="med" len="med"/>
                    </a:lnL>
                    <a:lnR>
                      <a:noFill/>
                    </a:lnR>
                    <a:lnT>
                      <a:noFill/>
                    </a:lnT>
                    <a:lnB w="6350" cap="flat" cmpd="sng" algn="ctr">
                      <a:solidFill>
                        <a:srgbClr val="00BDF2"/>
                      </a:solidFill>
                      <a:prstDash val="solid"/>
                      <a:round/>
                      <a:headEnd type="none" w="med" len="med"/>
                      <a:tailEnd type="none" w="med" len="med"/>
                    </a:lnB>
                  </a:tcPr>
                </a:tc>
              </a:tr>
              <a:tr h="298586">
                <a:tc vMerge="1">
                  <a:tcPr/>
                </a:tc>
                <a:tc>
                  <a:txBody>
                    <a:bodyPr/>
                    <a:lstStyle/>
                    <a:p>
                      <a:pPr indent="0">
                        <a:buNone/>
                      </a:pPr>
                      <a:endParaRPr lang="en-US" altLang="en-US" sz="1100" b="0">
                        <a:solidFill>
                          <a:srgbClr val="000000"/>
                        </a:solidFill>
                        <a:cs typeface="+mn-lt"/>
                      </a:endParaRPr>
                    </a:p>
                  </a:txBody>
                  <a:tcPr marL="12700" marR="12700" marT="12700" vert="horz" anchor="ctr" anchorCtr="0">
                    <a:lnL>
                      <a:noFill/>
                    </a:lnL>
                    <a:lnR>
                      <a:noFill/>
                    </a:lnR>
                    <a:lnT>
                      <a:noFill/>
                    </a:lnT>
                    <a:lnB>
                      <a:noFill/>
                    </a:lnB>
                  </a:tcPr>
                </a:tc>
                <a:tc vMerge="1" gridSpan="4">
                  <a:tcPr/>
                </a:tc>
                <a:tc vMerge="1" hMerge="1">
                  <a:tcPr/>
                </a:tc>
                <a:tc vMerge="1" hMerge="1">
                  <a:tcPr/>
                </a:tc>
                <a:tc vMerge="1" hMerge="1">
                  <a:tcPr/>
                </a:tc>
              </a:tr>
              <a:tr h="298586">
                <a:tc>
                  <a:txBody>
                    <a:bodyPr/>
                    <a:lstStyle/>
                    <a:p>
                      <a:pPr indent="0">
                        <a:buNone/>
                      </a:pPr>
                      <a:endParaRPr lang="en-US" altLang="en-US" sz="1100" b="0">
                        <a:solidFill>
                          <a:srgbClr val="000000"/>
                        </a:solidFill>
                        <a:cs typeface="+mn-lt"/>
                      </a:endParaRPr>
                    </a:p>
                  </a:txBody>
                  <a:tcPr marL="12700" marR="12700" marT="12700" vert="horz" anchor="ctr" anchorCtr="0">
                    <a:lnL>
                      <a:noFill/>
                    </a:lnL>
                    <a:lnR>
                      <a:noFill/>
                    </a:lnR>
                    <a:lnT>
                      <a:noFill/>
                    </a:lnT>
                    <a:lnB>
                      <a:noFill/>
                    </a:lnB>
                  </a:tcPr>
                </a:tc>
                <a:tc>
                  <a:txBody>
                    <a:bodyPr/>
                    <a:lstStyle/>
                    <a:p>
                      <a:pPr indent="0">
                        <a:buNone/>
                      </a:pPr>
                      <a:endParaRPr lang="en-US" altLang="en-US" sz="1100" b="0">
                        <a:solidFill>
                          <a:srgbClr val="000000"/>
                        </a:solidFill>
                        <a:cs typeface="+mn-lt"/>
                      </a:endParaRPr>
                    </a:p>
                  </a:txBody>
                  <a:tcPr marL="12700" marR="12700" marT="12700" vert="horz" anchor="ctr" anchorCtr="0">
                    <a:lnL>
                      <a:noFill/>
                    </a:lnL>
                    <a:lnR>
                      <a:noFill/>
                    </a:lnR>
                    <a:lnT>
                      <a:noFill/>
                    </a:lnT>
                    <a:lnB>
                      <a:noFill/>
                    </a:lnB>
                  </a:tcPr>
                </a:tc>
                <a:tc>
                  <a:txBody>
                    <a:bodyPr/>
                    <a:lstStyle/>
                    <a:p>
                      <a:pPr indent="0" algn="ctr">
                        <a:buNone/>
                      </a:pPr>
                      <a:r>
                        <a:rPr lang="en-US" sz="1100" b="1">
                          <a:solidFill>
                            <a:srgbClr val="874EA9"/>
                          </a:solidFill>
                          <a:cs typeface="+mn-lt"/>
                        </a:rPr>
                        <a:t>March 31, 2022</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buNone/>
                      </a:pPr>
                      <a:endParaRPr lang="en-US" altLang="en-US" sz="1100" b="0">
                        <a:solidFill>
                          <a:srgbClr val="000000"/>
                        </a:solidFill>
                        <a:cs typeface="+mn-lt"/>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indent="0" algn="ctr">
                        <a:buNone/>
                      </a:pPr>
                      <a:r>
                        <a:rPr lang="en-US" sz="1100" b="1">
                          <a:solidFill>
                            <a:srgbClr val="874EA9"/>
                          </a:solidFill>
                          <a:cs typeface="+mn-lt"/>
                        </a:rPr>
                        <a:t>March 31, 2023</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lnTlToBr w="12700" cmpd="sng">
                      <a:noFill/>
                      <a:prstDash val="solid"/>
                    </a:lnTlToBr>
                    <a:lnBlToTr w="12700" cmpd="sng">
                      <a:noFill/>
                      <a:prstDash val="solid"/>
                    </a:lnBlToTr>
                  </a:tcPr>
                </a:tc>
                <a:tc hMerge="1">
                  <a:tcPr marL="4676" marR="4676" marT="4676" marB="0" anchor="ctr">
                    <a:lnL w="12700" cap="flat" cmpd="sng" algn="ctr">
                      <a:noFill/>
                      <a:prstDash val="dash"/>
                      <a:round/>
                      <a:headEnd type="none" w="med" len="med"/>
                      <a:tailEnd type="none" w="med" len="med"/>
                    </a:lnL>
                    <a:lnR>
                      <a:noFill/>
                    </a:lnR>
                    <a:lnT w="6350" cap="flat" cmpd="sng" algn="ctr">
                      <a:solidFill>
                        <a:srgbClr val="00BDF2"/>
                      </a:solidFill>
                      <a:prstDash val="solid"/>
                      <a:round/>
                      <a:headEnd type="none" w="med" len="med"/>
                      <a:tailEnd type="none" w="med" len="med"/>
                    </a:lnT>
                    <a:lnB w="6350" cap="flat" cmpd="sng" algn="ctr">
                      <a:solidFill>
                        <a:srgbClr val="00BDF2"/>
                      </a:solidFill>
                      <a:prstDash val="solid"/>
                      <a:round/>
                      <a:headEnd type="none" w="med" len="med"/>
                      <a:tailEnd type="none" w="med" len="med"/>
                    </a:lnB>
                  </a:tcPr>
                </a:tc>
              </a:tr>
              <a:tr h="298586">
                <a:tc>
                  <a:txBody>
                    <a:bodyPr/>
                    <a:lstStyle/>
                    <a:p>
                      <a:pPr indent="0">
                        <a:buNone/>
                      </a:pPr>
                      <a:endParaRPr lang="en-US" altLang="en-US" sz="1100" b="0">
                        <a:solidFill>
                          <a:srgbClr val="000000"/>
                        </a:solidFill>
                        <a:cs typeface="+mn-lt"/>
                      </a:endParaRPr>
                    </a:p>
                  </a:txBody>
                  <a:tcPr marL="12700" marR="12700" marT="12700" vert="horz" anchor="ctr" anchorCtr="0">
                    <a:lnL>
                      <a:noFill/>
                    </a:lnL>
                    <a:lnR>
                      <a:noFill/>
                    </a:lnR>
                    <a:lnT>
                      <a:noFill/>
                    </a:lnT>
                    <a:lnB>
                      <a:noFill/>
                    </a:lnB>
                  </a:tcPr>
                </a:tc>
                <a:tc>
                  <a:txBody>
                    <a:bodyPr/>
                    <a:lstStyle/>
                    <a:p>
                      <a:pPr indent="0">
                        <a:buNone/>
                      </a:pPr>
                      <a:endParaRPr lang="en-US" altLang="en-US" sz="1100" b="0">
                        <a:solidFill>
                          <a:srgbClr val="000000"/>
                        </a:solidFill>
                        <a:cs typeface="+mn-lt"/>
                      </a:endParaRPr>
                    </a:p>
                  </a:txBody>
                  <a:tcPr marL="12700" marR="12700" marT="12700" vert="horz" anchor="ctr" anchorCtr="0">
                    <a:lnL>
                      <a:noFill/>
                    </a:lnL>
                    <a:lnR>
                      <a:noFill/>
                    </a:lnR>
                    <a:lnT>
                      <a:noFill/>
                    </a:lnT>
                    <a:lnB>
                      <a:noFill/>
                    </a:lnB>
                  </a:tcPr>
                </a:tc>
                <a:tc>
                  <a:txBody>
                    <a:bodyPr/>
                    <a:lstStyle/>
                    <a:p>
                      <a:pPr indent="0" algn="ctr">
                        <a:buNone/>
                      </a:pPr>
                      <a:r>
                        <a:rPr lang="en-US" sz="1100" b="1">
                          <a:solidFill>
                            <a:srgbClr val="874EA9"/>
                          </a:solidFill>
                          <a:cs typeface="+mn-lt"/>
                        </a:rPr>
                        <a:t>RMB</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tcPr>
                </a:tc>
                <a:tc>
                  <a:txBody>
                    <a:bodyPr/>
                    <a:lstStyle/>
                    <a:p>
                      <a:pPr indent="0">
                        <a:buNone/>
                      </a:pPr>
                      <a:endParaRPr lang="en-US" altLang="en-US" sz="1100" b="0">
                        <a:solidFill>
                          <a:srgbClr val="000000"/>
                        </a:solidFill>
                        <a:cs typeface="+mn-lt"/>
                      </a:endParaRPr>
                    </a:p>
                  </a:txBody>
                  <a:tcPr marL="12700" marR="12700" marT="12700" vert="horz" anchor="ctr" anchorCtr="0">
                    <a:lnL w="12700" cap="flat" cmpd="sng" algn="ctr">
                      <a:noFill/>
                      <a:prstDash val="dash"/>
                      <a:round/>
                      <a:headEnd type="none" w="med" len="med"/>
                      <a:tailEnd type="none" w="med" len="med"/>
                    </a:lnL>
                    <a:lnR>
                      <a:noFill/>
                    </a:lnR>
                    <a:lnT w="6350" cap="flat" cmpd="sng" algn="ctr">
                      <a:noFill/>
                      <a:prstDash val="solid"/>
                      <a:round/>
                      <a:headEnd type="none" w="med" len="med"/>
                      <a:tailEnd type="none" w="med" len="med"/>
                    </a:lnT>
                    <a:lnB w="12700" cap="flat" cmpd="sng" algn="ctr">
                      <a:solidFill>
                        <a:srgbClr val="B5BBD6"/>
                      </a:solidFill>
                      <a:prstDash val="solid"/>
                      <a:round/>
                      <a:headEnd type="none" w="med" len="med"/>
                      <a:tailEnd type="none" w="med" len="med"/>
                    </a:lnB>
                  </a:tcPr>
                </a:tc>
                <a:tc>
                  <a:txBody>
                    <a:bodyPr/>
                    <a:lstStyle/>
                    <a:p>
                      <a:pPr indent="0" algn="ctr">
                        <a:buNone/>
                      </a:pPr>
                      <a:r>
                        <a:rPr lang="en-US" sz="1100" b="1">
                          <a:solidFill>
                            <a:srgbClr val="874EA9"/>
                          </a:solidFill>
                          <a:cs typeface="+mn-lt"/>
                        </a:rPr>
                        <a:t>RMB</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solidFill>
                      <a:schemeClr val="bg1">
                        <a:lumMod val="95000"/>
                      </a:schemeClr>
                    </a:solidFill>
                  </a:tcPr>
                </a:tc>
                <a:tc>
                  <a:txBody>
                    <a:bodyPr/>
                    <a:lstStyle/>
                    <a:p>
                      <a:pPr indent="0" algn="ctr">
                        <a:buNone/>
                      </a:pPr>
                      <a:r>
                        <a:rPr lang="en-US" sz="1100" b="1">
                          <a:solidFill>
                            <a:srgbClr val="874EA9"/>
                          </a:solidFill>
                          <a:cs typeface="+mn-lt"/>
                        </a:rPr>
                        <a:t>US$</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noFill/>
                  </a:tcPr>
                </a:tc>
              </a:tr>
              <a:tr h="298586">
                <a:tc>
                  <a:txBody>
                    <a:bodyPr/>
                    <a:lstStyle/>
                    <a:p>
                      <a:pPr indent="0">
                        <a:buNone/>
                      </a:pPr>
                      <a:endParaRPr lang="en-US" altLang="en-US" sz="1100" b="0">
                        <a:solidFill>
                          <a:srgbClr val="000000"/>
                        </a:solidFill>
                        <a:cs typeface="+mn-lt"/>
                      </a:endParaRPr>
                    </a:p>
                  </a:txBody>
                  <a:tcPr marL="12700" marR="12700" marT="12700" vert="horz" anchor="ctr" anchorCtr="0">
                    <a:lnL>
                      <a:noFill/>
                    </a:lnL>
                    <a:lnR>
                      <a:noFill/>
                    </a:lnR>
                    <a:lnT>
                      <a:noFill/>
                    </a:lnT>
                    <a:lnB>
                      <a:noFill/>
                    </a:lnB>
                  </a:tcPr>
                </a:tc>
                <a:tc>
                  <a:txBody>
                    <a:bodyPr/>
                    <a:lstStyle/>
                    <a:p>
                      <a:pPr indent="0">
                        <a:buNone/>
                      </a:pPr>
                      <a:endParaRPr lang="en-US" altLang="en-US" sz="1100" b="0">
                        <a:solidFill>
                          <a:srgbClr val="000000"/>
                        </a:solidFill>
                        <a:cs typeface="+mn-lt"/>
                      </a:endParaRPr>
                    </a:p>
                  </a:txBody>
                  <a:tcPr marL="12700" marR="12700" marT="12700" vert="horz" anchor="ctr" anchorCtr="0">
                    <a:lnL>
                      <a:noFill/>
                    </a:lnL>
                    <a:lnR>
                      <a:noFill/>
                    </a:lnR>
                    <a:lnT>
                      <a:noFill/>
                    </a:lnT>
                    <a:lnB>
                      <a:noFill/>
                    </a:lnB>
                  </a:tcPr>
                </a:tc>
                <a:tc>
                  <a:txBody>
                    <a:bodyPr/>
                    <a:lstStyle/>
                    <a:p>
                      <a:pPr indent="0" algn="ctr">
                        <a:buNone/>
                      </a:pPr>
                      <a:endParaRPr lang="en-US" altLang="en-US" sz="1100" b="0">
                        <a:solidFill>
                          <a:srgbClr val="000000"/>
                        </a:solidFill>
                        <a:cs typeface="+mn-lt"/>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a:noFill/>
                    </a:lnB>
                  </a:tcPr>
                </a:tc>
                <a:tc>
                  <a:txBody>
                    <a:bodyPr/>
                    <a:lstStyle/>
                    <a:p>
                      <a:pPr indent="0">
                        <a:buNone/>
                      </a:pPr>
                      <a:endParaRPr lang="en-US" altLang="en-US" sz="1100" b="0">
                        <a:solidFill>
                          <a:srgbClr val="000000"/>
                        </a:solidFill>
                        <a:cs typeface="+mn-lt"/>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a:noFill/>
                    </a:lnB>
                  </a:tcPr>
                </a:tc>
                <a:tc>
                  <a:txBody>
                    <a:bodyPr/>
                    <a:lstStyle/>
                    <a:p>
                      <a:pPr indent="0" algn="ctr">
                        <a:buNone/>
                      </a:pPr>
                      <a:endParaRPr lang="en-US" altLang="en-US" sz="1100" b="0">
                        <a:solidFill>
                          <a:srgbClr val="000000"/>
                        </a:solidFill>
                        <a:cs typeface="+mn-lt"/>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a:noFill/>
                    </a:lnB>
                    <a:solidFill>
                      <a:schemeClr val="bg1">
                        <a:lumMod val="95000"/>
                      </a:schemeClr>
                    </a:solidFill>
                  </a:tcPr>
                </a:tc>
                <a:tc>
                  <a:txBody>
                    <a:bodyPr/>
                    <a:lstStyle/>
                    <a:p>
                      <a:pPr indent="0" algn="ctr">
                        <a:buNone/>
                      </a:pPr>
                      <a:endParaRPr lang="en-US" altLang="en-US" sz="1100" b="0">
                        <a:solidFill>
                          <a:srgbClr val="000000"/>
                        </a:solidFill>
                        <a:cs typeface="+mn-lt"/>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a:noFill/>
                    </a:lnB>
                    <a:noFill/>
                  </a:tcPr>
                </a:tc>
              </a:tr>
              <a:tr h="298586">
                <a:tc>
                  <a:txBody>
                    <a:bodyPr/>
                    <a:lstStyle/>
                    <a:p>
                      <a:pPr indent="0">
                        <a:buNone/>
                      </a:pPr>
                      <a:r>
                        <a:rPr lang="en-US" sz="1100" b="1">
                          <a:solidFill>
                            <a:srgbClr val="874EA9"/>
                          </a:solidFill>
                          <a:cs typeface="+mn-lt"/>
                        </a:rPr>
                        <a:t>Net revenues</a:t>
                      </a:r>
                      <a:endParaRPr lang="en-US" altLang="en-US" sz="1100" b="1">
                        <a:solidFill>
                          <a:srgbClr val="874EA9"/>
                        </a:solidFill>
                        <a:cs typeface="+mn-lt"/>
                      </a:endParaRPr>
                    </a:p>
                  </a:txBody>
                  <a:tcPr marL="12700" marR="12700" marT="12700" vert="horz" anchor="ctr" anchorCtr="0">
                    <a:lnL>
                      <a:noFill/>
                    </a:lnL>
                    <a:lnR>
                      <a:noFill/>
                    </a:lnR>
                    <a:lnT>
                      <a:noFill/>
                    </a:lnT>
                    <a:lnB>
                      <a:noFill/>
                    </a:lnB>
                  </a:tcPr>
                </a:tc>
                <a:tc>
                  <a:txBody>
                    <a:bodyPr/>
                    <a:lstStyle/>
                    <a:p>
                      <a:pPr indent="0">
                        <a:buNone/>
                      </a:pPr>
                      <a:endParaRPr lang="en-US" altLang="en-US" sz="1100" b="0">
                        <a:solidFill>
                          <a:srgbClr val="000000"/>
                        </a:solidFill>
                        <a:cs typeface="+mn-lt"/>
                      </a:endParaRPr>
                    </a:p>
                  </a:txBody>
                  <a:tcPr marL="12700" marR="12700" marT="12700" vert="horz" anchor="ctr" anchorCtr="0">
                    <a:lnL>
                      <a:noFill/>
                    </a:lnL>
                    <a:lnR>
                      <a:noFill/>
                    </a:lnR>
                    <a:lnT>
                      <a:noFill/>
                    </a:lnT>
                    <a:lnB>
                      <a:noFill/>
                    </a:lnB>
                  </a:tcPr>
                </a:tc>
                <a:tc>
                  <a:txBody>
                    <a:bodyPr/>
                    <a:lstStyle/>
                    <a:p>
                      <a:pPr indent="0" algn="ctr">
                        <a:buNone/>
                      </a:pPr>
                      <a:r>
                        <a:rPr lang="en-US" sz="1100" b="1">
                          <a:solidFill>
                            <a:srgbClr val="874EA9"/>
                          </a:solidFill>
                          <a:cs typeface="+mn-lt"/>
                        </a:rPr>
                        <a:t>1,186,429 </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a:noFill/>
                    </a:lnB>
                  </a:tcPr>
                </a:tc>
                <a:tc>
                  <a:txBody>
                    <a:bodyPr/>
                    <a:lstStyle/>
                    <a:p>
                      <a:pPr indent="0">
                        <a:buNone/>
                      </a:pPr>
                      <a:endParaRPr lang="en-US" altLang="en-US" sz="1100" b="0">
                        <a:solidFill>
                          <a:srgbClr val="000000"/>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a:noFill/>
                    </a:lnB>
                  </a:tcPr>
                </a:tc>
                <a:tc>
                  <a:txBody>
                    <a:bodyPr/>
                    <a:lstStyle/>
                    <a:p>
                      <a:pPr indent="0" algn="ctr">
                        <a:buNone/>
                      </a:pPr>
                      <a:r>
                        <a:rPr lang="en-US" sz="1100" b="1">
                          <a:solidFill>
                            <a:srgbClr val="874EA9"/>
                          </a:solidFill>
                          <a:cs typeface="+mn-lt"/>
                        </a:rPr>
                        <a:t>1,092,094 </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a:noFill/>
                    </a:lnB>
                    <a:solidFill>
                      <a:schemeClr val="bg1">
                        <a:lumMod val="95000"/>
                      </a:schemeClr>
                    </a:solidFill>
                  </a:tcPr>
                </a:tc>
                <a:tc>
                  <a:txBody>
                    <a:bodyPr/>
                    <a:lstStyle/>
                    <a:p>
                      <a:pPr indent="0" algn="ctr">
                        <a:buNone/>
                      </a:pPr>
                      <a:r>
                        <a:rPr lang="en-US" sz="1100" b="1">
                          <a:solidFill>
                            <a:srgbClr val="874EA9"/>
                          </a:solidFill>
                          <a:cs typeface="+mn-lt"/>
                        </a:rPr>
                        <a:t>159,021</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a:noFill/>
                    </a:lnB>
                    <a:noFill/>
                  </a:tcPr>
                </a:tc>
              </a:tr>
              <a:tr h="325798">
                <a:tc>
                  <a:txBody>
                    <a:bodyPr/>
                    <a:lstStyle/>
                    <a:p>
                      <a:pPr indent="0">
                        <a:buNone/>
                      </a:pPr>
                      <a:r>
                        <a:rPr lang="en-US" sz="1100" b="1">
                          <a:solidFill>
                            <a:srgbClr val="874EA9"/>
                          </a:solidFill>
                          <a:cs typeface="+mn-lt"/>
                        </a:rPr>
                        <a:t>Total cost of revenues</a:t>
                      </a:r>
                      <a:endParaRPr lang="en-US" altLang="en-US" sz="1100" b="1">
                        <a:solidFill>
                          <a:srgbClr val="874EA9"/>
                        </a:solidFill>
                        <a:cs typeface="+mn-lt"/>
                      </a:endParaRPr>
                    </a:p>
                  </a:txBody>
                  <a:tcPr marL="12700" marR="12700" marT="12700" vert="horz" anchor="ctr" anchorCtr="0">
                    <a:lnL>
                      <a:noFill/>
                    </a:lnL>
                    <a:lnR>
                      <a:noFill/>
                    </a:lnR>
                    <a:lnT>
                      <a:noFill/>
                    </a:lnT>
                    <a:lnB>
                      <a:noFill/>
                    </a:lnB>
                  </a:tcPr>
                </a:tc>
                <a:tc>
                  <a:txBody>
                    <a:bodyPr/>
                    <a:lstStyle/>
                    <a:p>
                      <a:pPr indent="0">
                        <a:buNone/>
                      </a:pPr>
                      <a:endParaRPr lang="en-US" altLang="en-US" sz="1100" b="0">
                        <a:solidFill>
                          <a:srgbClr val="000000"/>
                        </a:solidFill>
                        <a:cs typeface="+mn-lt"/>
                      </a:endParaRPr>
                    </a:p>
                  </a:txBody>
                  <a:tcPr marL="12700" marR="12700" marT="12700" vert="horz" anchor="ctr" anchorCtr="0">
                    <a:lnL>
                      <a:noFill/>
                    </a:lnL>
                    <a:lnR>
                      <a:noFill/>
                    </a:lnR>
                    <a:lnT>
                      <a:noFill/>
                    </a:lnT>
                    <a:lnB>
                      <a:noFill/>
                    </a:lnB>
                  </a:tcPr>
                </a:tc>
                <a:tc>
                  <a:txBody>
                    <a:bodyPr/>
                    <a:lstStyle/>
                    <a:p>
                      <a:pPr indent="0" algn="ctr">
                        <a:buNone/>
                      </a:pPr>
                      <a:r>
                        <a:rPr lang="en-US" sz="1100" b="1">
                          <a:solidFill>
                            <a:srgbClr val="874EA9"/>
                          </a:solidFill>
                          <a:cs typeface="+mn-lt"/>
                        </a:rPr>
                        <a:t>(943,698)</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indent="0">
                        <a:buNone/>
                      </a:pPr>
                      <a:endParaRPr lang="en-US" altLang="en-US" sz="1100" b="0">
                        <a:solidFill>
                          <a:srgbClr val="000000"/>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indent="0" algn="ctr">
                        <a:buNone/>
                      </a:pPr>
                      <a:r>
                        <a:rPr lang="en-US" sz="1100" b="1">
                          <a:solidFill>
                            <a:srgbClr val="874EA9"/>
                          </a:solidFill>
                          <a:cs typeface="+mn-lt"/>
                        </a:rPr>
                        <a:t>(858,608)</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indent="0" algn="ctr">
                        <a:buNone/>
                      </a:pPr>
                      <a:r>
                        <a:rPr lang="en-US" sz="1100" b="1">
                          <a:solidFill>
                            <a:srgbClr val="874EA9"/>
                          </a:solidFill>
                          <a:cs typeface="+mn-lt"/>
                        </a:rPr>
                        <a:t>(125,023)</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r>
              <a:tr h="298586">
                <a:tc>
                  <a:txBody>
                    <a:bodyPr/>
                    <a:lstStyle/>
                    <a:p>
                      <a:pPr indent="0">
                        <a:buNone/>
                      </a:pPr>
                      <a:r>
                        <a:rPr lang="en-US" sz="1100" b="1">
                          <a:solidFill>
                            <a:srgbClr val="874EA9"/>
                          </a:solidFill>
                          <a:cs typeface="+mn-lt"/>
                        </a:rPr>
                        <a:t>Gross profit</a:t>
                      </a:r>
                      <a:endParaRPr lang="en-US" altLang="en-US" sz="1100" b="1">
                        <a:solidFill>
                          <a:srgbClr val="874EA9"/>
                        </a:solidFill>
                        <a:cs typeface="+mn-lt"/>
                      </a:endParaRPr>
                    </a:p>
                  </a:txBody>
                  <a:tcPr marL="12700" marR="12700" marT="12700" vert="horz" anchor="ctr" anchorCtr="0">
                    <a:lnL>
                      <a:noFill/>
                    </a:lnL>
                    <a:lnR>
                      <a:noFill/>
                    </a:lnR>
                    <a:lnT>
                      <a:noFill/>
                    </a:lnT>
                    <a:lnB>
                      <a:noFill/>
                    </a:lnB>
                  </a:tcPr>
                </a:tc>
                <a:tc>
                  <a:txBody>
                    <a:bodyPr/>
                    <a:lstStyle/>
                    <a:p>
                      <a:pPr indent="0">
                        <a:buNone/>
                      </a:pPr>
                      <a:endParaRPr lang="en-US" altLang="en-US" sz="1100" b="0">
                        <a:solidFill>
                          <a:srgbClr val="000000"/>
                        </a:solidFill>
                        <a:cs typeface="+mn-lt"/>
                      </a:endParaRPr>
                    </a:p>
                  </a:txBody>
                  <a:tcPr marL="12700" marR="12700" marT="12700" vert="horz" anchor="ctr" anchorCtr="0">
                    <a:lnL>
                      <a:noFill/>
                    </a:lnL>
                    <a:lnR>
                      <a:noFill/>
                    </a:lnR>
                    <a:lnT>
                      <a:noFill/>
                    </a:lnT>
                    <a:lnB>
                      <a:noFill/>
                    </a:lnB>
                  </a:tcPr>
                </a:tc>
                <a:tc>
                  <a:txBody>
                    <a:bodyPr/>
                    <a:lstStyle/>
                    <a:p>
                      <a:pPr indent="0" algn="ctr">
                        <a:buNone/>
                      </a:pPr>
                      <a:r>
                        <a:rPr lang="en-US" sz="1100" b="1">
                          <a:solidFill>
                            <a:srgbClr val="874EA9"/>
                          </a:solidFill>
                          <a:cs typeface="+mn-lt"/>
                        </a:rPr>
                        <a:t>242,731 </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indent="0">
                        <a:buNone/>
                      </a:pPr>
                      <a:endParaRPr lang="en-US" altLang="en-US" sz="1100" b="0">
                        <a:solidFill>
                          <a:srgbClr val="000000"/>
                        </a:solidFill>
                        <a:cs typeface="+mn-lt"/>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indent="0" algn="ctr">
                        <a:buNone/>
                      </a:pPr>
                      <a:r>
                        <a:rPr lang="en-US" sz="1100" b="1">
                          <a:solidFill>
                            <a:srgbClr val="874EA9"/>
                          </a:solidFill>
                          <a:cs typeface="+mn-lt"/>
                        </a:rPr>
                        <a:t>233,486 </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bg1">
                        <a:lumMod val="95000"/>
                      </a:schemeClr>
                    </a:solidFill>
                  </a:tcPr>
                </a:tc>
                <a:tc>
                  <a:txBody>
                    <a:bodyPr/>
                    <a:lstStyle/>
                    <a:p>
                      <a:pPr indent="0" algn="ctr">
                        <a:buNone/>
                      </a:pPr>
                      <a:r>
                        <a:rPr lang="en-US" sz="1100" b="1">
                          <a:solidFill>
                            <a:srgbClr val="874EA9"/>
                          </a:solidFill>
                          <a:cs typeface="+mn-lt"/>
                        </a:rPr>
                        <a:t>33,998 </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r>
              <a:tr h="298586">
                <a:tc>
                  <a:txBody>
                    <a:bodyPr/>
                    <a:lstStyle/>
                    <a:p>
                      <a:pPr indent="0">
                        <a:buNone/>
                      </a:pPr>
                      <a:r>
                        <a:rPr lang="en-US" sz="1100" b="1">
                          <a:solidFill>
                            <a:srgbClr val="874EA9"/>
                          </a:solidFill>
                          <a:cs typeface="+mn-lt"/>
                        </a:rPr>
                        <a:t>Operating expenses:</a:t>
                      </a:r>
                      <a:endParaRPr lang="en-US" altLang="en-US" sz="1100" b="1">
                        <a:solidFill>
                          <a:srgbClr val="874EA9"/>
                        </a:solidFill>
                        <a:cs typeface="+mn-lt"/>
                      </a:endParaRPr>
                    </a:p>
                  </a:txBody>
                  <a:tcPr marL="12700" marR="12700" marT="12700" vert="horz" anchor="ctr" anchorCtr="0">
                    <a:lnL>
                      <a:noFill/>
                    </a:lnL>
                    <a:lnR>
                      <a:noFill/>
                    </a:lnR>
                    <a:lnT>
                      <a:noFill/>
                    </a:lnT>
                    <a:lnB>
                      <a:noFill/>
                    </a:lnB>
                  </a:tcPr>
                </a:tc>
                <a:tc>
                  <a:txBody>
                    <a:bodyPr/>
                    <a:lstStyle/>
                    <a:p>
                      <a:pPr indent="0">
                        <a:buNone/>
                      </a:pPr>
                      <a:endParaRPr lang="en-US" altLang="en-US" sz="1100" b="0">
                        <a:solidFill>
                          <a:srgbClr val="000000"/>
                        </a:solidFill>
                        <a:cs typeface="+mn-lt"/>
                      </a:endParaRPr>
                    </a:p>
                  </a:txBody>
                  <a:tcPr marL="12700" marR="12700" marT="12700" vert="horz" anchor="ctr" anchorCtr="0">
                    <a:lnL>
                      <a:noFill/>
                    </a:lnL>
                    <a:lnR>
                      <a:noFill/>
                    </a:lnR>
                    <a:lnT>
                      <a:noFill/>
                    </a:lnT>
                    <a:lnB>
                      <a:noFill/>
                    </a:lnB>
                  </a:tcPr>
                </a:tc>
                <a:tc>
                  <a:txBody>
                    <a:bodyPr/>
                    <a:lstStyle/>
                    <a:p>
                      <a:pPr indent="0" algn="ctr">
                        <a:buNone/>
                      </a:pP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a:noFill/>
                    </a:lnB>
                  </a:tcPr>
                </a:tc>
                <a:tc>
                  <a:txBody>
                    <a:bodyPr/>
                    <a:lstStyle/>
                    <a:p>
                      <a:pPr indent="0">
                        <a:buNone/>
                      </a:pPr>
                      <a:endParaRPr lang="en-US" altLang="en-US" sz="1100" b="0">
                        <a:solidFill>
                          <a:srgbClr val="000000"/>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a:noFill/>
                    </a:lnB>
                  </a:tcPr>
                </a:tc>
                <a:tc>
                  <a:txBody>
                    <a:bodyPr/>
                    <a:lstStyle/>
                    <a:p>
                      <a:pPr indent="0" algn="ctr">
                        <a:buNone/>
                      </a:pP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a:noFill/>
                    </a:lnB>
                    <a:solidFill>
                      <a:schemeClr val="bg1">
                        <a:lumMod val="95000"/>
                      </a:schemeClr>
                    </a:solidFill>
                  </a:tcPr>
                </a:tc>
                <a:tc>
                  <a:txBody>
                    <a:bodyPr/>
                    <a:lstStyle/>
                    <a:p>
                      <a:pPr indent="0" algn="ctr">
                        <a:buNone/>
                      </a:pP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a:noFill/>
                    </a:lnB>
                    <a:noFill/>
                  </a:tcPr>
                </a:tc>
              </a:tr>
              <a:tr h="298586">
                <a:tc>
                  <a:txBody>
                    <a:bodyPr/>
                    <a:lstStyle/>
                    <a:p>
                      <a:pPr algn="l" fontAlgn="ctr">
                        <a:buClrTx/>
                        <a:buSzTx/>
                        <a:buFontTx/>
                        <a:buNone/>
                      </a:pPr>
                      <a:r>
                        <a:rPr lang="en-US" sz="1100" b="0">
                          <a:solidFill>
                            <a:srgbClr val="53565A"/>
                          </a:solidFill>
                          <a:effectLst/>
                        </a:rPr>
                        <a:t>  Fulfillment</a:t>
                      </a:r>
                      <a:endParaRPr lang="en-US" sz="1100" b="0">
                        <a:solidFill>
                          <a:srgbClr val="53565A"/>
                        </a:solidFill>
                        <a:effectLst/>
                      </a:endParaRPr>
                    </a:p>
                  </a:txBody>
                  <a:tcPr marL="12700" marR="12700" marT="12700" vert="horz" anchor="ctr" anchorCtr="0">
                    <a:lnL>
                      <a:noFill/>
                    </a:lnL>
                    <a:lnR>
                      <a:noFill/>
                    </a:lnR>
                    <a:lnT>
                      <a:noFill/>
                    </a:lnT>
                    <a:lnB>
                      <a:noFill/>
                    </a:lnB>
                  </a:tcPr>
                </a:tc>
                <a:tc>
                  <a:txBody>
                    <a:bodyPr/>
                    <a:lstStyle/>
                    <a:p>
                      <a:pPr indent="0">
                        <a:buNone/>
                      </a:pPr>
                      <a:endParaRPr lang="en-US" altLang="en-US" sz="1100" b="0">
                        <a:solidFill>
                          <a:srgbClr val="000000"/>
                        </a:solidFill>
                        <a:cs typeface="+mn-lt"/>
                      </a:endParaRPr>
                    </a:p>
                  </a:txBody>
                  <a:tcPr marL="12700" marR="12700" marT="12700" vert="horz" anchor="ctr" anchorCtr="0">
                    <a:lnL>
                      <a:noFill/>
                    </a:lnL>
                    <a:lnR>
                      <a:noFill/>
                    </a:lnR>
                    <a:lnT>
                      <a:noFill/>
                    </a:lnT>
                    <a:lnB>
                      <a:noFill/>
                    </a:lnB>
                  </a:tcPr>
                </a:tc>
                <a:tc>
                  <a:txBody>
                    <a:bodyPr/>
                    <a:lstStyle/>
                    <a:p>
                      <a:pPr indent="0" algn="ctr">
                        <a:buNone/>
                      </a:pPr>
                      <a:r>
                        <a:rPr lang="en-US" sz="1100" b="1">
                          <a:solidFill>
                            <a:srgbClr val="874EA9"/>
                          </a:solidFill>
                          <a:cs typeface="+mn-lt"/>
                        </a:rPr>
                        <a:t>(134,026)</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a:noFill/>
                    </a:lnB>
                  </a:tcPr>
                </a:tc>
                <a:tc>
                  <a:txBody>
                    <a:bodyPr/>
                    <a:lstStyle/>
                    <a:p>
                      <a:pPr indent="0">
                        <a:buNone/>
                      </a:pPr>
                      <a:endParaRPr lang="en-US" altLang="en-US" sz="1100" b="0">
                        <a:solidFill>
                          <a:srgbClr val="000000"/>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a:noFill/>
                    </a:lnB>
                  </a:tcPr>
                </a:tc>
                <a:tc>
                  <a:txBody>
                    <a:bodyPr/>
                    <a:lstStyle/>
                    <a:p>
                      <a:pPr indent="0" algn="ctr">
                        <a:buNone/>
                      </a:pPr>
                      <a:r>
                        <a:rPr lang="en-US" sz="1100" b="1">
                          <a:solidFill>
                            <a:srgbClr val="874EA9"/>
                          </a:solidFill>
                          <a:cs typeface="+mn-lt"/>
                        </a:rPr>
                        <a:t>(126,295)</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a:noFill/>
                    </a:lnB>
                    <a:solidFill>
                      <a:schemeClr val="bg1">
                        <a:lumMod val="95000"/>
                      </a:schemeClr>
                    </a:solidFill>
                  </a:tcPr>
                </a:tc>
                <a:tc>
                  <a:txBody>
                    <a:bodyPr/>
                    <a:lstStyle/>
                    <a:p>
                      <a:pPr indent="0" algn="ctr">
                        <a:buNone/>
                      </a:pPr>
                      <a:r>
                        <a:rPr lang="en-US" sz="1100" b="1">
                          <a:solidFill>
                            <a:srgbClr val="874EA9"/>
                          </a:solidFill>
                          <a:cs typeface="+mn-lt"/>
                        </a:rPr>
                        <a:t>(18,390)</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a:noFill/>
                    </a:lnB>
                    <a:noFill/>
                  </a:tcPr>
                </a:tc>
              </a:tr>
              <a:tr h="298586">
                <a:tc>
                  <a:txBody>
                    <a:bodyPr/>
                    <a:lstStyle/>
                    <a:p>
                      <a:pPr algn="l" fontAlgn="ctr">
                        <a:buClrTx/>
                        <a:buSzTx/>
                        <a:buFontTx/>
                        <a:buNone/>
                      </a:pPr>
                      <a:r>
                        <a:rPr lang="en-US" sz="1100" b="0">
                          <a:solidFill>
                            <a:srgbClr val="53565A"/>
                          </a:solidFill>
                          <a:effectLst/>
                        </a:rPr>
                        <a:t>  Sales and marketing expenses</a:t>
                      </a:r>
                      <a:endParaRPr lang="en-US" sz="1100" b="0">
                        <a:solidFill>
                          <a:srgbClr val="53565A"/>
                        </a:solidFill>
                        <a:effectLst/>
                      </a:endParaRPr>
                    </a:p>
                  </a:txBody>
                  <a:tcPr marL="12700" marR="12700" marT="12700" vert="horz" anchor="ctr" anchorCtr="0">
                    <a:lnL>
                      <a:noFill/>
                    </a:lnL>
                    <a:lnR>
                      <a:noFill/>
                    </a:lnR>
                    <a:lnT>
                      <a:noFill/>
                    </a:lnT>
                    <a:lnB>
                      <a:noFill/>
                    </a:lnB>
                  </a:tcPr>
                </a:tc>
                <a:tc>
                  <a:txBody>
                    <a:bodyPr/>
                    <a:lstStyle/>
                    <a:p>
                      <a:pPr indent="0">
                        <a:buNone/>
                      </a:pPr>
                      <a:endParaRPr lang="en-US" altLang="en-US" sz="1100" b="0">
                        <a:solidFill>
                          <a:srgbClr val="000000"/>
                        </a:solidFill>
                        <a:cs typeface="+mn-lt"/>
                      </a:endParaRPr>
                    </a:p>
                  </a:txBody>
                  <a:tcPr marL="12700" marR="12700" marT="12700" vert="horz" anchor="ctr" anchorCtr="0">
                    <a:lnL>
                      <a:noFill/>
                    </a:lnL>
                    <a:lnR>
                      <a:noFill/>
                    </a:lnR>
                    <a:lnT>
                      <a:noFill/>
                    </a:lnT>
                    <a:lnB>
                      <a:noFill/>
                    </a:lnB>
                  </a:tcPr>
                </a:tc>
                <a:tc>
                  <a:txBody>
                    <a:bodyPr/>
                    <a:lstStyle/>
                    <a:p>
                      <a:pPr indent="0" algn="ctr">
                        <a:buNone/>
                      </a:pPr>
                      <a:r>
                        <a:rPr lang="en-US" sz="1100" b="1">
                          <a:solidFill>
                            <a:srgbClr val="874EA9"/>
                          </a:solidFill>
                          <a:cs typeface="+mn-lt"/>
                        </a:rPr>
                        <a:t>(170,986)</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a:noFill/>
                    </a:lnB>
                  </a:tcPr>
                </a:tc>
                <a:tc>
                  <a:txBody>
                    <a:bodyPr/>
                    <a:lstStyle/>
                    <a:p>
                      <a:pPr indent="0">
                        <a:buNone/>
                      </a:pPr>
                      <a:endParaRPr lang="en-US" altLang="en-US" sz="1100" b="0">
                        <a:solidFill>
                          <a:srgbClr val="000000"/>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a:noFill/>
                    </a:lnB>
                  </a:tcPr>
                </a:tc>
                <a:tc>
                  <a:txBody>
                    <a:bodyPr/>
                    <a:lstStyle/>
                    <a:p>
                      <a:pPr indent="0" algn="ctr">
                        <a:buNone/>
                      </a:pPr>
                      <a:r>
                        <a:rPr lang="en-US" sz="1100" b="1">
                          <a:solidFill>
                            <a:srgbClr val="874EA9"/>
                          </a:solidFill>
                          <a:cs typeface="+mn-lt"/>
                        </a:rPr>
                        <a:t>(124,007)</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a:noFill/>
                    </a:lnB>
                    <a:solidFill>
                      <a:schemeClr val="bg1">
                        <a:lumMod val="95000"/>
                      </a:schemeClr>
                    </a:solidFill>
                  </a:tcPr>
                </a:tc>
                <a:tc>
                  <a:txBody>
                    <a:bodyPr/>
                    <a:lstStyle/>
                    <a:p>
                      <a:pPr indent="0" algn="ctr">
                        <a:buNone/>
                      </a:pPr>
                      <a:r>
                        <a:rPr lang="en-US" sz="1100" b="1">
                          <a:solidFill>
                            <a:srgbClr val="874EA9"/>
                          </a:solidFill>
                          <a:cs typeface="+mn-lt"/>
                        </a:rPr>
                        <a:t>(18,057)</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a:noFill/>
                    </a:lnB>
                    <a:noFill/>
                  </a:tcPr>
                </a:tc>
              </a:tr>
              <a:tr h="298586">
                <a:tc>
                  <a:txBody>
                    <a:bodyPr/>
                    <a:lstStyle/>
                    <a:p>
                      <a:pPr algn="l" fontAlgn="ctr">
                        <a:buClrTx/>
                        <a:buSzTx/>
                        <a:buFontTx/>
                        <a:buNone/>
                      </a:pPr>
                      <a:r>
                        <a:rPr lang="en-US" sz="1100" b="0">
                          <a:solidFill>
                            <a:srgbClr val="53565A"/>
                          </a:solidFill>
                          <a:effectLst/>
                        </a:rPr>
                        <a:t>  General and administrative expenses</a:t>
                      </a:r>
                      <a:endParaRPr lang="en-US" sz="1100" b="0">
                        <a:solidFill>
                          <a:srgbClr val="53565A"/>
                        </a:solidFill>
                        <a:effectLst/>
                      </a:endParaRPr>
                    </a:p>
                  </a:txBody>
                  <a:tcPr marL="12700" marR="12700" marT="12700" vert="horz" anchor="ctr" anchorCtr="0">
                    <a:lnL>
                      <a:noFill/>
                    </a:lnL>
                    <a:lnR>
                      <a:noFill/>
                    </a:lnR>
                    <a:lnT>
                      <a:noFill/>
                    </a:lnT>
                    <a:lnB>
                      <a:noFill/>
                    </a:lnB>
                  </a:tcPr>
                </a:tc>
                <a:tc>
                  <a:txBody>
                    <a:bodyPr/>
                    <a:lstStyle/>
                    <a:p>
                      <a:pPr indent="0">
                        <a:buNone/>
                      </a:pPr>
                      <a:r>
                        <a:rPr lang="en-US" sz="1100" b="0">
                          <a:solidFill>
                            <a:srgbClr val="000000"/>
                          </a:solidFill>
                          <a:cs typeface="+mn-lt"/>
                        </a:rPr>
                        <a:t>       </a:t>
                      </a:r>
                      <a:endParaRPr lang="en-US" altLang="en-US" sz="1100" b="0">
                        <a:solidFill>
                          <a:srgbClr val="000000"/>
                        </a:solidFill>
                        <a:cs typeface="+mn-lt"/>
                      </a:endParaRPr>
                    </a:p>
                  </a:txBody>
                  <a:tcPr marL="12700" marR="12700" marT="12700" vert="horz" anchor="ctr" anchorCtr="0">
                    <a:lnL>
                      <a:noFill/>
                    </a:lnL>
                    <a:lnR>
                      <a:noFill/>
                    </a:lnR>
                    <a:lnT>
                      <a:noFill/>
                    </a:lnT>
                    <a:lnB>
                      <a:noFill/>
                    </a:lnB>
                  </a:tcPr>
                </a:tc>
                <a:tc>
                  <a:txBody>
                    <a:bodyPr/>
                    <a:lstStyle/>
                    <a:p>
                      <a:pPr indent="0" algn="ctr">
                        <a:buNone/>
                      </a:pPr>
                      <a:r>
                        <a:rPr lang="en-US" sz="1100" b="1">
                          <a:solidFill>
                            <a:srgbClr val="874EA9"/>
                          </a:solidFill>
                          <a:cs typeface="+mn-lt"/>
                        </a:rPr>
                        <a:t>(76,248)</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a:noFill/>
                    </a:lnB>
                  </a:tcPr>
                </a:tc>
                <a:tc>
                  <a:txBody>
                    <a:bodyPr/>
                    <a:lstStyle/>
                    <a:p>
                      <a:pPr indent="0">
                        <a:buNone/>
                      </a:pPr>
                      <a:endParaRPr lang="en-US" altLang="en-US" sz="1100" b="0">
                        <a:solidFill>
                          <a:srgbClr val="000000"/>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a:noFill/>
                    </a:lnB>
                  </a:tcPr>
                </a:tc>
                <a:tc>
                  <a:txBody>
                    <a:bodyPr/>
                    <a:lstStyle/>
                    <a:p>
                      <a:pPr indent="0" algn="ctr">
                        <a:buNone/>
                      </a:pPr>
                      <a:r>
                        <a:rPr lang="en-US" sz="1100" b="1">
                          <a:solidFill>
                            <a:srgbClr val="874EA9"/>
                          </a:solidFill>
                          <a:cs typeface="+mn-lt"/>
                        </a:rPr>
                        <a:t>(46,554)</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a:noFill/>
                    </a:lnB>
                    <a:solidFill>
                      <a:schemeClr val="bg1">
                        <a:lumMod val="95000"/>
                      </a:schemeClr>
                    </a:solidFill>
                  </a:tcPr>
                </a:tc>
                <a:tc>
                  <a:txBody>
                    <a:bodyPr/>
                    <a:lstStyle/>
                    <a:p>
                      <a:pPr indent="0" algn="ctr">
                        <a:buNone/>
                      </a:pPr>
                      <a:r>
                        <a:rPr lang="en-US" sz="1100" b="1">
                          <a:solidFill>
                            <a:srgbClr val="874EA9"/>
                          </a:solidFill>
                          <a:cs typeface="+mn-lt"/>
                        </a:rPr>
                        <a:t>(6,779)</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a:noFill/>
                    </a:lnB>
                    <a:noFill/>
                  </a:tcPr>
                </a:tc>
              </a:tr>
              <a:tr h="299085">
                <a:tc>
                  <a:txBody>
                    <a:bodyPr/>
                    <a:lstStyle/>
                    <a:p>
                      <a:pPr algn="l" fontAlgn="ctr">
                        <a:buClrTx/>
                        <a:buSzTx/>
                        <a:buFontTx/>
                        <a:buNone/>
                      </a:pPr>
                      <a:r>
                        <a:rPr lang="en-US" sz="1100" b="0">
                          <a:solidFill>
                            <a:srgbClr val="53565A"/>
                          </a:solidFill>
                          <a:effectLst/>
                        </a:rPr>
                        <a:t>  Impairment of goodwill</a:t>
                      </a:r>
                      <a:endParaRPr lang="en-US" sz="1100" b="0">
                        <a:solidFill>
                          <a:srgbClr val="53565A"/>
                        </a:solidFill>
                        <a:effectLst/>
                      </a:endParaRPr>
                    </a:p>
                  </a:txBody>
                  <a:tcPr marL="12700" marR="12700" marT="12700" vert="horz" anchor="ctr" anchorCtr="0">
                    <a:lnL>
                      <a:noFill/>
                    </a:lnL>
                    <a:lnR>
                      <a:noFill/>
                    </a:lnR>
                    <a:lnT>
                      <a:noFill/>
                    </a:lnT>
                    <a:lnB>
                      <a:noFill/>
                    </a:lnB>
                  </a:tcPr>
                </a:tc>
                <a:tc>
                  <a:txBody>
                    <a:bodyPr/>
                    <a:lstStyle/>
                    <a:p>
                      <a:pPr indent="0">
                        <a:buNone/>
                      </a:pPr>
                      <a:endParaRPr lang="en-US" altLang="en-US" sz="1100" b="0">
                        <a:solidFill>
                          <a:srgbClr val="000000"/>
                        </a:solidFill>
                        <a:cs typeface="+mn-lt"/>
                      </a:endParaRPr>
                    </a:p>
                  </a:txBody>
                  <a:tcPr marL="12700" marR="12700" marT="12700" vert="horz" anchor="ctr" anchorCtr="0">
                    <a:lnL>
                      <a:noFill/>
                    </a:lnL>
                    <a:lnR>
                      <a:noFill/>
                    </a:lnR>
                    <a:lnT>
                      <a:noFill/>
                    </a:lnT>
                    <a:lnB>
                      <a:noFill/>
                    </a:lnB>
                  </a:tcPr>
                </a:tc>
                <a:tc>
                  <a:txBody>
                    <a:bodyPr/>
                    <a:lstStyle/>
                    <a:p>
                      <a:pPr indent="0" algn="ctr">
                        <a:buNone/>
                      </a:pPr>
                      <a:endParaRPr lang="en-US" altLang="en-US" sz="1100" b="1">
                        <a:solidFill>
                          <a:srgbClr val="874EA9"/>
                        </a:solidFill>
                        <a:cs typeface="+mn-lt"/>
                      </a:endParaRPr>
                    </a:p>
                  </a:txBody>
                  <a:tcPr marL="12700" marR="12700" marT="12700" vert="horz" anchor="ctr" anchorCtr="0">
                    <a:lnL>
                      <a:noFill/>
                    </a:lnL>
                    <a:lnR>
                      <a:noFill/>
                    </a:lnR>
                    <a:lnT>
                      <a:noFill/>
                    </a:lnT>
                    <a:lnB>
                      <a:noFill/>
                    </a:lnB>
                    <a:lnTlToBr>
                      <a:noFill/>
                    </a:lnTlToBr>
                    <a:lnBlToTr>
                      <a:noFill/>
                    </a:lnBlToTr>
                  </a:tcPr>
                </a:tc>
                <a:tc>
                  <a:txBody>
                    <a:bodyPr/>
                    <a:lstStyle/>
                    <a:p>
                      <a:pPr indent="0">
                        <a:buNone/>
                      </a:pPr>
                      <a:endParaRPr lang="en-US" altLang="en-US" sz="1100" b="0">
                        <a:solidFill>
                          <a:srgbClr val="000000"/>
                        </a:solidFill>
                        <a:cs typeface="+mn-lt"/>
                      </a:endParaRPr>
                    </a:p>
                  </a:txBody>
                  <a:tcPr marL="12700" marR="12700" marT="12700" vert="horz" anchor="ctr" anchorCtr="0">
                    <a:lnL>
                      <a:noFill/>
                    </a:lnL>
                    <a:lnR>
                      <a:noFill/>
                    </a:lnR>
                    <a:lnT>
                      <a:noFill/>
                    </a:lnT>
                    <a:lnB>
                      <a:noFill/>
                    </a:lnB>
                    <a:lnTlToBr>
                      <a:noFill/>
                    </a:lnTlToBr>
                    <a:lnBlToTr>
                      <a:noFill/>
                    </a:lnBlToTr>
                  </a:tcPr>
                </a:tc>
                <a:tc>
                  <a:txBody>
                    <a:bodyPr/>
                    <a:lstStyle/>
                    <a:p>
                      <a:pPr indent="0" algn="ctr">
                        <a:buNone/>
                      </a:pPr>
                      <a:r>
                        <a:rPr lang="en-US" sz="1100" b="1">
                          <a:solidFill>
                            <a:srgbClr val="874EA9"/>
                          </a:solidFill>
                          <a:cs typeface="+mn-lt"/>
                        </a:rPr>
                        <a:t>(40,684)</a:t>
                      </a:r>
                      <a:endParaRPr lang="en-US" altLang="en-US" sz="1100" b="1">
                        <a:solidFill>
                          <a:srgbClr val="874EA9"/>
                        </a:solidFill>
                        <a:cs typeface="+mn-lt"/>
                      </a:endParaRPr>
                    </a:p>
                  </a:txBody>
                  <a:tcPr marL="12700" marR="12700" marT="12700" vert="horz" anchor="ctr" anchorCtr="0">
                    <a:lnL>
                      <a:noFill/>
                    </a:lnL>
                    <a:lnR>
                      <a:noFill/>
                    </a:lnR>
                    <a:lnT>
                      <a:noFill/>
                    </a:lnT>
                    <a:lnB>
                      <a:noFill/>
                    </a:lnB>
                    <a:lnTlToBr>
                      <a:noFill/>
                    </a:lnTlToBr>
                    <a:lnBlToTr>
                      <a:noFill/>
                    </a:lnBlToTr>
                    <a:solidFill>
                      <a:schemeClr val="bg1">
                        <a:lumMod val="95000"/>
                      </a:schemeClr>
                    </a:solidFill>
                  </a:tcPr>
                </a:tc>
                <a:tc>
                  <a:txBody>
                    <a:bodyPr/>
                    <a:lstStyle/>
                    <a:p>
                      <a:pPr indent="0" algn="ctr">
                        <a:buNone/>
                      </a:pPr>
                      <a:r>
                        <a:rPr lang="en-US" sz="1100" b="1">
                          <a:solidFill>
                            <a:srgbClr val="874EA9"/>
                          </a:solidFill>
                          <a:cs typeface="+mn-lt"/>
                        </a:rPr>
                        <a:t>(5,924)</a:t>
                      </a:r>
                      <a:endParaRPr lang="en-US" altLang="en-US" sz="1100" b="1">
                        <a:solidFill>
                          <a:srgbClr val="874EA9"/>
                        </a:solidFill>
                        <a:cs typeface="+mn-lt"/>
                      </a:endParaRPr>
                    </a:p>
                  </a:txBody>
                  <a:tcPr marL="12700" marR="12700" marT="12700" vert="horz" anchor="ctr" anchorCtr="0">
                    <a:lnL>
                      <a:noFill/>
                    </a:lnL>
                    <a:lnR>
                      <a:noFill/>
                    </a:lnR>
                    <a:lnT>
                      <a:noFill/>
                    </a:lnT>
                    <a:lnB>
                      <a:noFill/>
                    </a:lnB>
                    <a:lnTlToBr>
                      <a:noFill/>
                    </a:lnTlToBr>
                    <a:lnBlToTr>
                      <a:noFill/>
                    </a:lnBlToTr>
                    <a:noFill/>
                  </a:tcPr>
                </a:tc>
              </a:tr>
              <a:tr h="298586">
                <a:tc>
                  <a:txBody>
                    <a:bodyPr/>
                    <a:lstStyle/>
                    <a:p>
                      <a:pPr algn="l" fontAlgn="ctr">
                        <a:buClrTx/>
                        <a:buSzTx/>
                        <a:buFontTx/>
                        <a:buNone/>
                      </a:pPr>
                      <a:r>
                        <a:rPr lang="en-US" sz="1100" b="0">
                          <a:solidFill>
                            <a:srgbClr val="53565A"/>
                          </a:solidFill>
                          <a:effectLst/>
                        </a:rPr>
                        <a:t>  Other income, net</a:t>
                      </a:r>
                      <a:endParaRPr lang="en-US" sz="1100" b="0">
                        <a:solidFill>
                          <a:srgbClr val="53565A"/>
                        </a:solidFill>
                        <a:effectLst/>
                      </a:endParaRPr>
                    </a:p>
                  </a:txBody>
                  <a:tcPr marL="12700" marR="12700" marT="12700" vert="horz" anchor="ctr" anchorCtr="0">
                    <a:lnL>
                      <a:noFill/>
                    </a:lnL>
                    <a:lnR>
                      <a:noFill/>
                    </a:lnR>
                    <a:lnT>
                      <a:noFill/>
                    </a:lnT>
                    <a:lnB>
                      <a:noFill/>
                    </a:lnB>
                  </a:tcPr>
                </a:tc>
                <a:tc>
                  <a:txBody>
                    <a:bodyPr/>
                    <a:lstStyle/>
                    <a:p>
                      <a:pPr indent="0">
                        <a:buNone/>
                      </a:pPr>
                      <a:endParaRPr lang="en-US" altLang="en-US" sz="1100" b="0">
                        <a:solidFill>
                          <a:srgbClr val="000000"/>
                        </a:solidFill>
                        <a:cs typeface="+mn-lt"/>
                      </a:endParaRPr>
                    </a:p>
                  </a:txBody>
                  <a:tcPr marL="12700" marR="12700" marT="12700" vert="horz" anchor="ctr" anchorCtr="0">
                    <a:lnL>
                      <a:noFill/>
                    </a:lnL>
                    <a:lnR>
                      <a:noFill/>
                    </a:lnR>
                    <a:lnT>
                      <a:noFill/>
                    </a:lnT>
                    <a:lnB>
                      <a:noFill/>
                    </a:lnB>
                  </a:tcPr>
                </a:tc>
                <a:tc>
                  <a:txBody>
                    <a:bodyPr/>
                    <a:lstStyle/>
                    <a:p>
                      <a:pPr indent="0" algn="ctr">
                        <a:buNone/>
                      </a:pPr>
                      <a:r>
                        <a:rPr lang="en-US" sz="1100" b="1">
                          <a:solidFill>
                            <a:srgbClr val="874EA9"/>
                          </a:solidFill>
                          <a:cs typeface="+mn-lt"/>
                        </a:rPr>
                        <a:t>280 </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indent="0">
                        <a:buNone/>
                      </a:pPr>
                      <a:endParaRPr lang="en-US" altLang="en-US" sz="1100" b="0">
                        <a:solidFill>
                          <a:srgbClr val="000000"/>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indent="0" algn="ctr">
                        <a:buNone/>
                      </a:pPr>
                      <a:r>
                        <a:rPr lang="en-US" sz="1100" b="1">
                          <a:solidFill>
                            <a:srgbClr val="874EA9"/>
                          </a:solidFill>
                          <a:cs typeface="+mn-lt"/>
                        </a:rPr>
                        <a:t>286 </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indent="0" algn="ctr">
                        <a:buNone/>
                      </a:pPr>
                      <a:r>
                        <a:rPr lang="en-US" sz="1100" b="1">
                          <a:solidFill>
                            <a:srgbClr val="874EA9"/>
                          </a:solidFill>
                          <a:cs typeface="+mn-lt"/>
                        </a:rPr>
                        <a:t>42 </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r>
              <a:tr h="298450">
                <a:tc>
                  <a:txBody>
                    <a:bodyPr/>
                    <a:lstStyle/>
                    <a:p>
                      <a:pPr algn="l">
                        <a:buClrTx/>
                        <a:buSzTx/>
                        <a:buFontTx/>
                        <a:buNone/>
                      </a:pPr>
                      <a:r>
                        <a:rPr lang="en-US" sz="1100" b="1">
                          <a:solidFill>
                            <a:srgbClr val="874EA9"/>
                          </a:solidFill>
                          <a:cs typeface="+mn-lt"/>
                        </a:rPr>
                        <a:t>Loss from operations</a:t>
                      </a:r>
                      <a:endParaRPr lang="en-US" sz="1100" b="1">
                        <a:solidFill>
                          <a:srgbClr val="874EA9"/>
                        </a:solidFill>
                        <a:cs typeface="+mn-lt"/>
                      </a:endParaRPr>
                    </a:p>
                  </a:txBody>
                  <a:tcPr marL="12700" marR="12700" marT="12700" vert="horz" anchor="ctr" anchorCtr="0">
                    <a:lnL>
                      <a:noFill/>
                    </a:lnL>
                    <a:lnR>
                      <a:noFill/>
                    </a:lnR>
                    <a:lnT>
                      <a:noFill/>
                    </a:lnT>
                    <a:lnB>
                      <a:noFill/>
                    </a:lnB>
                  </a:tcPr>
                </a:tc>
                <a:tc>
                  <a:txBody>
                    <a:bodyPr/>
                    <a:lstStyle/>
                    <a:p>
                      <a:pPr indent="0">
                        <a:buNone/>
                      </a:pPr>
                      <a:endParaRPr lang="en-US" altLang="en-US" sz="1100" b="0">
                        <a:solidFill>
                          <a:srgbClr val="000000"/>
                        </a:solidFill>
                        <a:cs typeface="+mn-lt"/>
                      </a:endParaRPr>
                    </a:p>
                  </a:txBody>
                  <a:tcPr marL="12700" marR="12700" marT="12700" vert="horz" anchor="ctr" anchorCtr="0">
                    <a:lnL>
                      <a:noFill/>
                    </a:lnL>
                    <a:lnR>
                      <a:noFill/>
                    </a:lnR>
                    <a:lnT>
                      <a:noFill/>
                    </a:lnT>
                    <a:lnB>
                      <a:noFill/>
                    </a:lnB>
                  </a:tcPr>
                </a:tc>
                <a:tc>
                  <a:txBody>
                    <a:bodyPr/>
                    <a:lstStyle/>
                    <a:p>
                      <a:pPr indent="0" algn="ctr">
                        <a:buNone/>
                      </a:pPr>
                      <a:r>
                        <a:rPr lang="en-US" sz="1100" b="1">
                          <a:solidFill>
                            <a:srgbClr val="874EA9"/>
                          </a:solidFill>
                          <a:cs typeface="+mn-lt"/>
                        </a:rPr>
                        <a:t>(138,249)</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0">
                        <a:buNone/>
                      </a:pPr>
                      <a:endParaRPr lang="en-US" altLang="en-US" sz="1100" b="0">
                        <a:solidFill>
                          <a:srgbClr val="000000"/>
                        </a:solidFill>
                        <a:cs typeface="+mn-lt"/>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0" algn="ctr">
                        <a:buNone/>
                      </a:pPr>
                      <a:r>
                        <a:rPr lang="en-US" sz="1100" b="1">
                          <a:solidFill>
                            <a:srgbClr val="874EA9"/>
                          </a:solidFill>
                          <a:cs typeface="+mn-lt"/>
                        </a:rPr>
                        <a:t>(103,768)</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indent="0" algn="ctr">
                        <a:buNone/>
                      </a:pPr>
                      <a:r>
                        <a:rPr lang="en-US" sz="1100" b="1">
                          <a:solidFill>
                            <a:srgbClr val="874EA9"/>
                          </a:solidFill>
                          <a:cs typeface="+mn-lt"/>
                        </a:rPr>
                        <a:t>(15,110)</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r h="298586">
                <a:tc>
                  <a:txBody>
                    <a:bodyPr/>
                    <a:p>
                      <a:pPr algn="l">
                        <a:buClrTx/>
                        <a:buSzTx/>
                        <a:buFontTx/>
                        <a:buNone/>
                      </a:pPr>
                      <a:r>
                        <a:rPr lang="en-US" sz="1100" b="1">
                          <a:solidFill>
                            <a:srgbClr val="874EA9"/>
                          </a:solidFill>
                          <a:cs typeface="+mn-lt"/>
                        </a:rPr>
                        <a:t>Net loss</a:t>
                      </a:r>
                      <a:endParaRPr lang="en-US" sz="1100" b="1">
                        <a:solidFill>
                          <a:srgbClr val="874EA9"/>
                        </a:solidFill>
                        <a:cs typeface="+mn-lt"/>
                      </a:endParaRPr>
                    </a:p>
                  </a:txBody>
                  <a:tcPr marL="12700" marR="12700" marT="12700" vert="horz" anchor="ctr" anchorCtr="0">
                    <a:lnL>
                      <a:noFill/>
                    </a:lnL>
                    <a:lnR>
                      <a:noFill/>
                    </a:lnR>
                    <a:lnT>
                      <a:noFill/>
                    </a:lnT>
                    <a:lnB>
                      <a:noFill/>
                    </a:lnB>
                  </a:tcPr>
                </a:tc>
                <a:tc>
                  <a:txBody>
                    <a:bodyPr/>
                    <a:p>
                      <a:pPr indent="0">
                        <a:buNone/>
                      </a:pPr>
                      <a:endParaRPr lang="en-US" altLang="en-US" sz="1100" b="0">
                        <a:solidFill>
                          <a:srgbClr val="000000"/>
                        </a:solidFill>
                        <a:cs typeface="+mn-lt"/>
                      </a:endParaRPr>
                    </a:p>
                  </a:txBody>
                  <a:tcPr marL="12700" marR="12700" marT="12700" vert="horz" anchor="ctr" anchorCtr="0">
                    <a:lnL>
                      <a:noFill/>
                    </a:lnL>
                    <a:lnR>
                      <a:noFill/>
                    </a:lnR>
                    <a:lnT>
                      <a:noFill/>
                    </a:lnT>
                    <a:lnB>
                      <a:noFill/>
                    </a:lnB>
                  </a:tcPr>
                </a:tc>
                <a:tc>
                  <a:txBody>
                    <a:bodyPr/>
                    <a:p>
                      <a:pPr indent="0" algn="ctr">
                        <a:buNone/>
                      </a:pPr>
                      <a:r>
                        <a:rPr lang="en-US" sz="1100" b="1">
                          <a:solidFill>
                            <a:srgbClr val="874EA9"/>
                          </a:solidFill>
                          <a:cs typeface="+mn-lt"/>
                        </a:rPr>
                        <a:t>(132,823)</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p>
                      <a:pPr indent="0">
                        <a:buNone/>
                      </a:pPr>
                      <a:endParaRPr lang="en-US" altLang="en-US" sz="1100" b="0">
                        <a:solidFill>
                          <a:srgbClr val="000000"/>
                        </a:solidFill>
                        <a:cs typeface="+mn-lt"/>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p>
                      <a:pPr indent="0" algn="ctr">
                        <a:buNone/>
                      </a:pPr>
                      <a:r>
                        <a:rPr lang="en-US" sz="1100" b="1">
                          <a:solidFill>
                            <a:srgbClr val="874EA9"/>
                          </a:solidFill>
                          <a:cs typeface="+mn-lt"/>
                        </a:rPr>
                        <a:t>(105,976)</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p>
                      <a:pPr indent="0" algn="ctr">
                        <a:buNone/>
                      </a:pPr>
                      <a:r>
                        <a:rPr lang="en-US" sz="1100" b="1">
                          <a:solidFill>
                            <a:srgbClr val="874EA9"/>
                          </a:solidFill>
                          <a:cs typeface="+mn-lt"/>
                        </a:rPr>
                        <a:t>(15,431)</a:t>
                      </a:r>
                      <a:endParaRPr lang="en-US" altLang="en-US" sz="1100" b="1">
                        <a:solidFill>
                          <a:srgbClr val="874EA9"/>
                        </a:solidFill>
                        <a:cs typeface="+mn-lt"/>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sp>
        <p:nvSpPr>
          <p:cNvPr id="12" name="Content Placeholder 40"/>
          <p:cNvSpPr txBox="1"/>
          <p:nvPr/>
        </p:nvSpPr>
        <p:spPr bwMode="gray">
          <a:xfrm>
            <a:off x="889000" y="1193107"/>
            <a:ext cx="39270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200" b="1" i="0" u="none" strike="noStrike" kern="0" cap="none" spc="0" normalizeH="0" baseline="0">
                <a:ln>
                  <a:noFill/>
                </a:ln>
                <a:solidFill>
                  <a:schemeClr val="accent1"/>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a:defRPr/>
            </a:pPr>
            <a:r>
              <a:rPr lang="en-US" altLang="zh-CN">
                <a:solidFill>
                  <a:schemeClr val="tx1">
                    <a:lumMod val="65000"/>
                    <a:lumOff val="35000"/>
                  </a:schemeClr>
                </a:solidFill>
              </a:rPr>
              <a:t>Consolidated Statements of </a:t>
            </a:r>
            <a:r>
              <a:rPr lang="en-US">
                <a:solidFill>
                  <a:schemeClr val="tx1">
                    <a:lumMod val="65000"/>
                    <a:lumOff val="35000"/>
                  </a:schemeClr>
                </a:solidFill>
              </a:rPr>
              <a:t>Comprehensive Loss</a:t>
            </a:r>
            <a:r>
              <a:rPr lang="en-US" altLang="zh-CN">
                <a:solidFill>
                  <a:schemeClr val="tx1">
                    <a:lumMod val="65000"/>
                    <a:lumOff val="35000"/>
                  </a:schemeClr>
                </a:solidFill>
              </a:rPr>
              <a:t> </a:t>
            </a:r>
            <a:endParaRPr lang="en-US" altLang="zh-CN">
              <a:solidFill>
                <a:schemeClr val="tx1">
                  <a:lumMod val="65000"/>
                  <a:lumOff val="35000"/>
                </a:schemeClr>
              </a:solidFill>
            </a:endParaRPr>
          </a:p>
        </p:txBody>
      </p:sp>
      <p:sp>
        <p:nvSpPr>
          <p:cNvPr id="13" name="TextBox 12"/>
          <p:cNvSpPr txBox="1"/>
          <p:nvPr/>
        </p:nvSpPr>
        <p:spPr bwMode="gray">
          <a:xfrm>
            <a:off x="889000" y="1473293"/>
            <a:ext cx="125173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100" b="1" i="0" u="none" strike="noStrike" kern="0" cap="none" spc="0" normalizeH="0" baseline="0">
                <a:ln>
                  <a:noFill/>
                </a:ln>
                <a:solidFill>
                  <a:schemeClr val="accent2"/>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a:defRPr/>
            </a:pPr>
            <a:r>
              <a:rPr lang="en-US">
                <a:solidFill>
                  <a:schemeClr val="tx1">
                    <a:lumMod val="50000"/>
                    <a:lumOff val="50000"/>
                  </a:schemeClr>
                </a:solidFill>
              </a:rPr>
              <a:t>(RMB Thousand)</a:t>
            </a:r>
            <a:endParaRPr lang="en-US">
              <a:solidFill>
                <a:schemeClr val="tx1">
                  <a:lumMod val="50000"/>
                  <a:lumOff val="50000"/>
                </a:schemeClr>
              </a:solidFill>
            </a:endParaRPr>
          </a:p>
        </p:txBody>
      </p:sp>
      <p:sp>
        <p:nvSpPr>
          <p:cNvPr id="14" name="TextBox 13"/>
          <p:cNvSpPr txBox="1"/>
          <p:nvPr/>
        </p:nvSpPr>
        <p:spPr bwMode="gray">
          <a:xfrm>
            <a:off x="889000" y="6258321"/>
            <a:ext cx="8385609" cy="107722"/>
          </a:xfrm>
          <a:prstGeom prst="rect">
            <a:avLst/>
          </a:prstGeom>
          <a:noFill/>
        </p:spPr>
        <p:txBody>
          <a:bodyPr wrap="square" lIns="0" tIns="0" rIns="0" bIns="0" rtlCol="0">
            <a:spAutoFit/>
          </a:bodyPr>
          <a:lstStyle/>
          <a:p>
            <a:pPr algn="l">
              <a:defRPr/>
            </a:pPr>
            <a:r>
              <a:rPr lang="en-US" altLang="ja-JP" sz="700" kern="0">
                <a:solidFill>
                  <a:srgbClr val="53565A"/>
                </a:solidFill>
                <a:latin typeface="Arial" panose="020B0604020202020204"/>
                <a:ea typeface="MS PGothic" panose="020B0600070205080204" pitchFamily="34" charset="-128"/>
              </a:rPr>
              <a:t>Note: USD / RMB = 6.8676. </a:t>
            </a:r>
            <a:r>
              <a:rPr lang="en-US" altLang="zh-CN" sz="700" kern="0">
                <a:solidFill>
                  <a:srgbClr val="53565A"/>
                </a:solidFill>
                <a:latin typeface="Arial" panose="020B0604020202020204"/>
                <a:ea typeface="MS PGothic" panose="020B0600070205080204" pitchFamily="34" charset="-128"/>
              </a:rPr>
              <a:t>T</a:t>
            </a:r>
            <a:r>
              <a:rPr lang="en-US" altLang="ja-JP" sz="700" kern="0">
                <a:solidFill>
                  <a:srgbClr val="53565A"/>
                </a:solidFill>
                <a:latin typeface="Arial" panose="020B0604020202020204"/>
                <a:ea typeface="MS PGothic" panose="020B0600070205080204" pitchFamily="34" charset="-128"/>
              </a:rPr>
              <a:t>he noon buying rate in effect on </a:t>
            </a:r>
            <a:r>
              <a:rPr lang="en-US" altLang="zh-TW" sz="700" kern="0">
                <a:solidFill>
                  <a:srgbClr val="53565A"/>
                </a:solidFill>
                <a:latin typeface="Arial" panose="020B0604020202020204"/>
                <a:ea typeface="MS PGothic" panose="020B0600070205080204" pitchFamily="34" charset="-128"/>
              </a:rPr>
              <a:t>March 31</a:t>
            </a:r>
            <a:r>
              <a:rPr lang="en-US" altLang="ja-JP" sz="700" kern="0">
                <a:solidFill>
                  <a:srgbClr val="53565A"/>
                </a:solidFill>
                <a:latin typeface="Arial" panose="020B0604020202020204"/>
                <a:ea typeface="MS PGothic" panose="020B0600070205080204" pitchFamily="34" charset="-128"/>
              </a:rPr>
              <a:t>, 202</a:t>
            </a:r>
            <a:r>
              <a:rPr lang="en-US" altLang="zh-TW" sz="700" kern="0">
                <a:solidFill>
                  <a:srgbClr val="53565A"/>
                </a:solidFill>
                <a:latin typeface="Arial" panose="020B0604020202020204"/>
                <a:ea typeface="MS PGothic" panose="020B0600070205080204" pitchFamily="34" charset="-128"/>
              </a:rPr>
              <a:t>3</a:t>
            </a:r>
            <a:r>
              <a:rPr lang="en-US" altLang="ja-JP" sz="700" kern="0">
                <a:solidFill>
                  <a:srgbClr val="53565A"/>
                </a:solidFill>
                <a:latin typeface="Arial" panose="020B0604020202020204"/>
                <a:ea typeface="MS PGothic" panose="020B0600070205080204" pitchFamily="34" charset="-128"/>
              </a:rPr>
              <a:t> in the H.10 statistical release of the Federal Reserve Board.  </a:t>
            </a:r>
            <a:endParaRPr lang="en-US" altLang="ja-JP" sz="700" kern="0">
              <a:solidFill>
                <a:srgbClr val="53565A"/>
              </a:solidFill>
              <a:highlight>
                <a:srgbClr val="FFFF00"/>
              </a:highlight>
              <a:latin typeface="Arial" panose="020B0604020202020204"/>
              <a:ea typeface="MS PGothic" panose="020B0600070205080204" pitchFamily="34" charset="-128"/>
            </a:endParaRPr>
          </a:p>
        </p:txBody>
      </p:sp>
      <p:sp>
        <p:nvSpPr>
          <p:cNvPr id="3" name="Rectangle 25"/>
          <p:cNvSpPr txBox="1">
            <a:spLocks noChangeArrowheads="1"/>
          </p:cNvSpPr>
          <p:nvPr/>
        </p:nvSpPr>
        <p:spPr bwMode="gray">
          <a:xfrm>
            <a:off x="534989" y="485379"/>
            <a:ext cx="9598025" cy="430887"/>
          </a:xfrm>
          <a:prstGeom prst="rect">
            <a:avLst/>
          </a:prstGeom>
          <a:noFill/>
          <a:ln w="12700">
            <a:noFill/>
            <a:miter lim="800000"/>
          </a:ln>
        </p:spPr>
        <p:txBody>
          <a:bodyPr vert="horz" wrap="square" lIns="0" tIns="0" rIns="0" bIns="0" numCol="1" anchor="t" anchorCtr="0" compatLnSpc="1">
            <a:sp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2pPr>
            <a:lvl3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3pPr>
            <a:lvl4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4pPr>
            <a:lvl5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9pPr>
          </a:lstStyle>
          <a:p>
            <a:r>
              <a:rPr lang="en-GB" sz="2800" kern="0">
                <a:solidFill>
                  <a:schemeClr val="accent1">
                    <a:lumMod val="75000"/>
                  </a:schemeClr>
                </a:solidFill>
              </a:rPr>
              <a:t>Summary Financials – Income Statement</a:t>
            </a:r>
            <a:endParaRPr lang="en-US" sz="2800" kern="0">
              <a:solidFill>
                <a:schemeClr val="accent1">
                  <a:lumMod val="75000"/>
                </a:schemeClr>
              </a:solidFill>
            </a:endParaRPr>
          </a:p>
        </p:txBody>
      </p:sp>
      <p:sp>
        <p:nvSpPr>
          <p:cNvPr id="2" name="灯片编号占位符 3"/>
          <p:cNvSpPr>
            <a:spLocks noGrp="1"/>
          </p:cNvSpPr>
          <p:nvPr>
            <p:ph type="sldNum" sz="quarter" idx="4"/>
          </p:nvPr>
        </p:nvSpPr>
        <p:spPr>
          <a:xfrm>
            <a:off x="-1" y="6578515"/>
            <a:ext cx="534989" cy="160951"/>
          </a:xfrm>
        </p:spPr>
        <p:txBody>
          <a:bodyPr/>
          <a:lstStyle/>
          <a:p>
            <a:fld id="{DE75C8BA-6B78-4C03-8697-F97FF6E5FC61}" type="slidenum">
              <a:rPr lang="en-US" smtClean="0"/>
            </a:fld>
            <a:endParaRPr lang="en-US"/>
          </a:p>
        </p:txBody>
      </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2"/>
          <p:cNvGraphicFramePr>
            <a:graphicFrameLocks noGrp="1"/>
          </p:cNvGraphicFramePr>
          <p:nvPr>
            <p:custDataLst>
              <p:tags r:id="rId1"/>
            </p:custDataLst>
          </p:nvPr>
        </p:nvGraphicFramePr>
        <p:xfrm>
          <a:off x="717550" y="1625600"/>
          <a:ext cx="10756900" cy="4291020"/>
        </p:xfrm>
        <a:graphic>
          <a:graphicData uri="http://schemas.openxmlformats.org/drawingml/2006/table">
            <a:tbl>
              <a:tblPr/>
              <a:tblGrid>
                <a:gridCol w="6318520"/>
                <a:gridCol w="1479460"/>
                <a:gridCol w="1479460"/>
                <a:gridCol w="1479460"/>
              </a:tblGrid>
              <a:tr h="268161">
                <a:tc>
                  <a:txBody>
                    <a:bodyPr/>
                    <a:lstStyle/>
                    <a:p>
                      <a:pPr algn="ctr" fontAlgn="ctr"/>
                      <a:endParaRPr lang="en-US" sz="11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rtl="0" fontAlgn="ctr"/>
                      <a:r>
                        <a:rPr lang="en-US" sz="1100" b="1" i="0" u="none" strike="noStrike">
                          <a:solidFill>
                            <a:schemeClr val="accent1">
                              <a:lumMod val="75000"/>
                            </a:schemeClr>
                          </a:solidFill>
                          <a:effectLst/>
                          <a:latin typeface="+mn-lt"/>
                        </a:rPr>
                        <a:t>As of March 31</a:t>
                      </a:r>
                      <a:endParaRPr lang="en-US" sz="1100" b="1" i="0" u="none" strike="noStrike">
                        <a:solidFill>
                          <a:schemeClr val="accent1">
                            <a:lumMod val="75000"/>
                          </a:schemeClr>
                        </a:solidFill>
                        <a:effectLst/>
                        <a:latin typeface="+mn-lt"/>
                      </a:endParaRPr>
                    </a:p>
                  </a:txBody>
                  <a:tcPr marL="9525" marR="9525" marT="9525" marB="0" anchor="ctr">
                    <a:lnL>
                      <a:noFill/>
                    </a:lnL>
                    <a:lnR>
                      <a:noFill/>
                    </a:lnR>
                    <a:lnT>
                      <a:noFill/>
                    </a:lnT>
                    <a:lnB w="12700" cap="flat" cmpd="sng" algn="ctr">
                      <a:solidFill>
                        <a:srgbClr val="B5BBD6"/>
                      </a:solidFill>
                      <a:prstDash val="solid"/>
                      <a:round/>
                      <a:headEnd type="none" w="med" len="med"/>
                      <a:tailEnd type="none" w="med" len="med"/>
                    </a:lnB>
                  </a:tcPr>
                </a:tc>
                <a:tc gridSpan="2">
                  <a:txBody>
                    <a:bodyPr/>
                    <a:lstStyle/>
                    <a:p>
                      <a:pPr algn="ctr" rtl="0" fontAlgn="ctr"/>
                      <a:r>
                        <a:rPr lang="en-US" sz="1100" b="1" i="0" u="none" strike="noStrike">
                          <a:solidFill>
                            <a:schemeClr val="accent1">
                              <a:lumMod val="75000"/>
                            </a:schemeClr>
                          </a:solidFill>
                          <a:effectLst/>
                          <a:latin typeface="+mn-lt"/>
                        </a:rPr>
                        <a:t>As of March 31</a:t>
                      </a:r>
                      <a:endParaRPr lang="en-US" sz="1100" b="1" i="0" u="none" strike="noStrike">
                        <a:solidFill>
                          <a:schemeClr val="accent1">
                            <a:lumMod val="75000"/>
                          </a:schemeClr>
                        </a:solidFill>
                        <a:effectLst/>
                        <a:latin typeface="+mn-lt"/>
                      </a:endParaRPr>
                    </a:p>
                  </a:txBody>
                  <a:tcPr marL="9525" marR="9525" marT="9525" marB="0" anchor="ctr">
                    <a:lnL>
                      <a:noFill/>
                    </a:lnL>
                    <a:lnT>
                      <a:noFill/>
                    </a:lnT>
                    <a:lnB w="12700" cap="flat" cmpd="sng" algn="ctr">
                      <a:solidFill>
                        <a:srgbClr val="B5BBD6"/>
                      </a:solidFill>
                      <a:prstDash val="solid"/>
                      <a:round/>
                      <a:headEnd type="none" w="med" len="med"/>
                      <a:tailEnd type="none" w="med" len="med"/>
                    </a:lnB>
                  </a:tcPr>
                </a:tc>
                <a:tc hMerge="1">
                  <a:tcPr/>
                </a:tc>
              </a:tr>
              <a:tr h="268161">
                <a:tc>
                  <a:txBody>
                    <a:bodyPr/>
                    <a:lstStyle/>
                    <a:p>
                      <a:pPr algn="ctr" fontAlgn="ctr"/>
                      <a:endParaRPr lang="en-US" sz="11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rtl="0" fontAlgn="ctr"/>
                      <a:r>
                        <a:rPr lang="zh-CN" altLang="en-US" sz="1100" b="1" i="0" u="none" strike="noStrike">
                          <a:solidFill>
                            <a:schemeClr val="accent1">
                              <a:lumMod val="75000"/>
                            </a:schemeClr>
                          </a:solidFill>
                          <a:effectLst/>
                          <a:latin typeface="+mn-lt"/>
                        </a:rPr>
                        <a:t> </a:t>
                      </a:r>
                      <a:r>
                        <a:rPr lang="en-US" sz="1100" b="1" i="0" u="none" strike="noStrike">
                          <a:solidFill>
                            <a:schemeClr val="accent1">
                              <a:lumMod val="75000"/>
                            </a:schemeClr>
                          </a:solidFill>
                          <a:effectLst/>
                          <a:latin typeface="+mn-lt"/>
                        </a:rPr>
                        <a:t>2022</a:t>
                      </a:r>
                      <a:endParaRPr lang="en-US" sz="1100" b="1" i="0" u="none" strike="noStrike">
                        <a:solidFill>
                          <a:schemeClr val="accent1">
                            <a:lumMod val="75000"/>
                          </a:schemeClr>
                        </a:solidFill>
                        <a:effectLst/>
                        <a:latin typeface="+mn-lt"/>
                      </a:endParaRPr>
                    </a:p>
                  </a:txBody>
                  <a:tcPr marL="9525" marR="9525" marT="9525" marB="0" anchor="ctr">
                    <a:lnL>
                      <a:noFill/>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100" b="1" i="0" u="none" strike="noStrike">
                          <a:solidFill>
                            <a:schemeClr val="accent1">
                              <a:lumMod val="75000"/>
                            </a:schemeClr>
                          </a:solidFill>
                          <a:effectLst/>
                          <a:latin typeface="+mn-lt"/>
                        </a:rPr>
                        <a:t>2023</a:t>
                      </a:r>
                      <a:endParaRPr lang="en-US" altLang="zh-CN" sz="1100" b="1" i="0" u="none" strike="noStrike">
                        <a:solidFill>
                          <a:schemeClr val="accent1">
                            <a:lumMod val="75000"/>
                          </a:schemeClr>
                        </a:solidFill>
                        <a:effectLst/>
                        <a:latin typeface="+mn-lt"/>
                      </a:endParaRPr>
                    </a:p>
                  </a:txBody>
                  <a:tcPr marL="9525" marR="9525" marT="9525" marB="0" anchor="ctr">
                    <a:lnL>
                      <a:noFill/>
                    </a:lnL>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tcPr>
                </a:tc>
                <a:tc hMerge="1">
                  <a:tcPr/>
                </a:tc>
              </a:tr>
              <a:tr h="268161">
                <a:tc>
                  <a:txBody>
                    <a:bodyPr/>
                    <a:lstStyle/>
                    <a:p>
                      <a:pPr algn="ctr" fontAlgn="ctr"/>
                      <a:endParaRPr lang="en-US" sz="11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rtl="0" fontAlgn="ctr"/>
                      <a:r>
                        <a:rPr lang="en-US" sz="1100" b="1" i="0" u="none" strike="noStrike">
                          <a:solidFill>
                            <a:schemeClr val="accent1">
                              <a:lumMod val="75000"/>
                            </a:schemeClr>
                          </a:solidFill>
                          <a:effectLst/>
                          <a:latin typeface="+mn-lt"/>
                        </a:rPr>
                        <a:t>RMB</a:t>
                      </a:r>
                      <a:endParaRPr lang="en-US" sz="1100" b="1" i="0" u="none" strike="noStrike">
                        <a:solidFill>
                          <a:schemeClr val="accent1">
                            <a:lumMod val="75000"/>
                          </a:schemeClr>
                        </a:solidFill>
                        <a:effectLst/>
                        <a:latin typeface="+mn-lt"/>
                      </a:endParaRPr>
                    </a:p>
                  </a:txBody>
                  <a:tcPr marL="9525" marR="9525" marT="9525" marB="0" anchor="ctr">
                    <a:lnL>
                      <a:noFill/>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tcPr>
                </a:tc>
                <a:tc>
                  <a:txBody>
                    <a:bodyPr/>
                    <a:lstStyle/>
                    <a:p>
                      <a:pPr algn="ctr" rtl="0" fontAlgn="ctr"/>
                      <a:r>
                        <a:rPr lang="en-US" sz="1100" b="1" i="0" u="none" strike="noStrike">
                          <a:solidFill>
                            <a:schemeClr val="accent1">
                              <a:lumMod val="75000"/>
                            </a:schemeClr>
                          </a:solidFill>
                          <a:effectLst/>
                          <a:latin typeface="+mn-lt"/>
                        </a:rPr>
                        <a:t>RMB</a:t>
                      </a:r>
                      <a:endParaRPr lang="en-US" sz="1100" b="1" i="0" u="none" strike="noStrike">
                        <a:solidFill>
                          <a:schemeClr val="accent1">
                            <a:lumMod val="75000"/>
                          </a:schemeClr>
                        </a:solidFill>
                        <a:effectLst/>
                        <a:latin typeface="+mn-lt"/>
                      </a:endParaRPr>
                    </a:p>
                  </a:txBody>
                  <a:tcPr marL="9525" marR="9525" marT="9525" marB="0" anchor="ctr">
                    <a:lnL>
                      <a:noFill/>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solidFill>
                      <a:schemeClr val="bg1">
                        <a:lumMod val="95000"/>
                      </a:schemeClr>
                    </a:solidFill>
                  </a:tcPr>
                </a:tc>
                <a:tc>
                  <a:txBody>
                    <a:bodyPr/>
                    <a:lstStyle/>
                    <a:p>
                      <a:pPr algn="ctr" rtl="0" fontAlgn="ctr"/>
                      <a:r>
                        <a:rPr lang="en-US" sz="1100" b="1" i="0" u="none" strike="noStrike">
                          <a:solidFill>
                            <a:schemeClr val="accent1">
                              <a:lumMod val="75000"/>
                            </a:schemeClr>
                          </a:solidFill>
                          <a:effectLst/>
                          <a:latin typeface="+mn-lt"/>
                        </a:rPr>
                        <a:t>US$</a:t>
                      </a:r>
                      <a:endParaRPr lang="en-US" sz="1100" b="1" i="0" u="none" strike="noStrike">
                        <a:solidFill>
                          <a:schemeClr val="accent1">
                            <a:lumMod val="75000"/>
                          </a:schemeClr>
                        </a:solidFill>
                        <a:effectLst/>
                        <a:latin typeface="+mn-lt"/>
                      </a:endParaRPr>
                    </a:p>
                  </a:txBody>
                  <a:tcPr marL="9525" marR="9525" marT="9525" marB="0" anchor="ctr">
                    <a:lnL>
                      <a:noFill/>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noFill/>
                  </a:tcPr>
                </a:tc>
              </a:tr>
              <a:tr h="268161">
                <a:tc>
                  <a:txBody>
                    <a:bodyPr/>
                    <a:lstStyle/>
                    <a:p>
                      <a:pPr algn="l" fontAlgn="ctr"/>
                      <a:endParaRPr lang="en-US" sz="1100" b="0" i="0" u="none" strike="noStrike">
                        <a:solidFill>
                          <a:srgbClr val="000000"/>
                        </a:solidFill>
                        <a:effectLst/>
                        <a:latin typeface="+mn-lt"/>
                      </a:endParaRPr>
                    </a:p>
                  </a:txBody>
                  <a:tcPr marL="9525" marR="9525" marT="9525" marB="0" anchor="ctr">
                    <a:lnL>
                      <a:noFill/>
                    </a:lnL>
                    <a:lnR>
                      <a:noFill/>
                    </a:lnR>
                    <a:lnT>
                      <a:noFill/>
                    </a:lnT>
                    <a:lnB>
                      <a:noFill/>
                    </a:lnB>
                  </a:tcPr>
                </a:tc>
                <a:tc>
                  <a:txBody>
                    <a:bodyPr/>
                    <a:lstStyle/>
                    <a:p>
                      <a:pPr algn="ctr" fontAlgn="ctr"/>
                      <a:r>
                        <a:rPr lang="en-US" sz="1100" b="0" i="0" u="none" strike="noStrike">
                          <a:solidFill>
                            <a:srgbClr val="000000"/>
                          </a:solidFill>
                          <a:effectLst/>
                          <a:latin typeface="+mn-lt"/>
                        </a:rPr>
                        <a:t> </a:t>
                      </a:r>
                      <a:endParaRPr lang="en-US" sz="1100" b="0" i="0" u="none" strike="noStrike">
                        <a:solidFill>
                          <a:srgbClr val="000000"/>
                        </a:solidFill>
                        <a:effectLst/>
                        <a:latin typeface="+mn-lt"/>
                      </a:endParaRPr>
                    </a:p>
                  </a:txBody>
                  <a:tcPr marL="9525" marR="9525" marT="9525" marB="0" anchor="ctr">
                    <a:lnL>
                      <a:noFill/>
                    </a:lnL>
                    <a:lnR>
                      <a:noFill/>
                    </a:lnR>
                    <a:lnT w="12700" cap="flat" cmpd="sng" algn="ctr">
                      <a:solidFill>
                        <a:srgbClr val="B5BBD6"/>
                      </a:solidFill>
                      <a:prstDash val="solid"/>
                      <a:round/>
                      <a:headEnd type="none" w="med" len="med"/>
                      <a:tailEnd type="none" w="med" len="med"/>
                    </a:lnT>
                    <a:lnB>
                      <a:noFill/>
                    </a:lnB>
                  </a:tcPr>
                </a:tc>
                <a:tc>
                  <a:txBody>
                    <a:bodyPr/>
                    <a:lstStyle/>
                    <a:p>
                      <a:pPr algn="l" fontAlgn="b"/>
                      <a:endParaRPr lang="en-US" sz="1100" b="1" i="0" u="none" strike="noStrike">
                        <a:solidFill>
                          <a:srgbClr val="000000"/>
                        </a:solidFill>
                        <a:effectLst/>
                        <a:latin typeface="+mn-lt"/>
                      </a:endParaRPr>
                    </a:p>
                  </a:txBody>
                  <a:tcPr marL="9525" marR="9525" marT="9525" marB="0" anchor="b">
                    <a:lnL>
                      <a:noFill/>
                    </a:lnL>
                    <a:lnR>
                      <a:noFill/>
                    </a:lnR>
                    <a:lnT w="12700" cap="flat" cmpd="sng" algn="ctr">
                      <a:solidFill>
                        <a:srgbClr val="B5BBD6"/>
                      </a:solidFill>
                      <a:prstDash val="solid"/>
                      <a:round/>
                      <a:headEnd type="none" w="med" len="med"/>
                      <a:tailEnd type="none" w="med" len="med"/>
                    </a:lnT>
                    <a:lnB>
                      <a:noFill/>
                    </a:lnB>
                    <a:solidFill>
                      <a:schemeClr val="bg1">
                        <a:lumMod val="95000"/>
                      </a:schemeClr>
                    </a:solidFill>
                  </a:tcPr>
                </a:tc>
                <a:tc>
                  <a:txBody>
                    <a:bodyPr/>
                    <a:lstStyle/>
                    <a:p>
                      <a:pPr algn="l" fontAlgn="b"/>
                      <a:endParaRPr lang="en-US" sz="1100" b="0" i="0" u="none" strike="noStrike">
                        <a:solidFill>
                          <a:srgbClr val="000000"/>
                        </a:solidFill>
                        <a:effectLst/>
                        <a:latin typeface="+mn-lt"/>
                      </a:endParaRPr>
                    </a:p>
                  </a:txBody>
                  <a:tcPr marL="9525" marR="9525" marT="9525" marB="0" anchor="b">
                    <a:lnL>
                      <a:noFill/>
                    </a:lnL>
                    <a:lnR>
                      <a:noFill/>
                    </a:lnR>
                    <a:lnT w="12700" cap="flat" cmpd="sng" algn="ctr">
                      <a:solidFill>
                        <a:srgbClr val="B5BBD6"/>
                      </a:solidFill>
                      <a:prstDash val="solid"/>
                      <a:round/>
                      <a:headEnd type="none" w="med" len="med"/>
                      <a:tailEnd type="none" w="med" len="med"/>
                    </a:lnT>
                    <a:lnB>
                      <a:noFill/>
                    </a:lnB>
                    <a:noFill/>
                  </a:tcPr>
                </a:tc>
              </a:tr>
              <a:tr h="268161">
                <a:tc>
                  <a:txBody>
                    <a:bodyPr/>
                    <a:lstStyle/>
                    <a:p>
                      <a:pPr algn="l" rtl="0" fontAlgn="ctr"/>
                      <a:r>
                        <a:rPr lang="en-US" sz="1100" b="0" i="0" u="none" strike="noStrike">
                          <a:solidFill>
                            <a:srgbClr val="53565A"/>
                          </a:solidFill>
                          <a:effectLst/>
                          <a:latin typeface="+mn-lt"/>
                        </a:rPr>
                        <a:t>Total current assets</a:t>
                      </a:r>
                      <a:endParaRPr lang="en-US" sz="1100" b="0" i="0" u="none" strike="noStrike">
                        <a:solidFill>
                          <a:srgbClr val="53565A"/>
                        </a:solidFill>
                        <a:effectLst/>
                        <a:latin typeface="+mn-lt"/>
                      </a:endParaRPr>
                    </a:p>
                  </a:txBody>
                  <a:tcPr marL="9525" marR="9525" marT="9525" marB="0" anchor="ctr">
                    <a:lnL>
                      <a:noFill/>
                    </a:lnL>
                    <a:lnR>
                      <a:noFill/>
                    </a:lnR>
                    <a:lnT>
                      <a:noFill/>
                    </a:lnT>
                    <a:lnB>
                      <a:noFill/>
                    </a:lnB>
                  </a:tcPr>
                </a:tc>
                <a:tc>
                  <a:txBody>
                    <a:bodyPr/>
                    <a:lstStyle/>
                    <a:p>
                      <a:pPr algn="ctr" fontAlgn="ctr">
                        <a:lnSpc>
                          <a:spcPct val="100000"/>
                        </a:lnSpc>
                        <a:buClrTx/>
                        <a:buSzTx/>
                        <a:buFontTx/>
                        <a:buNone/>
                      </a:pPr>
                      <a:r>
                        <a:rPr lang="en-US" altLang="zh-TW" sz="1100" b="0">
                          <a:solidFill>
                            <a:srgbClr val="53565A"/>
                          </a:solidFill>
                          <a:effectLst/>
                        </a:rPr>
                        <a:t>578,555</a:t>
                      </a:r>
                      <a:endParaRPr lang="en-US" sz="1100" b="0">
                        <a:solidFill>
                          <a:srgbClr val="53565A"/>
                        </a:solidFill>
                        <a:effectLst/>
                      </a:endParaRPr>
                    </a:p>
                  </a:txBody>
                  <a:tcPr marL="0" marR="0" marT="0" marB="0" anchor="ctr">
                    <a:lnL>
                      <a:noFill/>
                    </a:lnL>
                    <a:lnR>
                      <a:noFill/>
                    </a:lnR>
                    <a:lnT>
                      <a:noFill/>
                    </a:lnT>
                    <a:lnB>
                      <a:noFill/>
                    </a:lnB>
                  </a:tcPr>
                </a:tc>
                <a:tc>
                  <a:txBody>
                    <a:bodyPr/>
                    <a:lstStyle/>
                    <a:p>
                      <a:pPr marL="0" algn="ctr" defTabSz="914400" rtl="0" eaLnBrk="1" fontAlgn="ctr" latinLnBrk="0" hangingPunct="1">
                        <a:lnSpc>
                          <a:spcPct val="100000"/>
                        </a:lnSpc>
                        <a:buClrTx/>
                        <a:buSzTx/>
                        <a:buFontTx/>
                        <a:buNone/>
                      </a:pPr>
                      <a:r>
                        <a:rPr lang="en-US" sz="1100" b="1" kern="1200">
                          <a:solidFill>
                            <a:srgbClr val="53565A"/>
                          </a:solidFill>
                          <a:effectLst/>
                          <a:latin typeface="+mn-lt"/>
                          <a:ea typeface="+mn-ea"/>
                          <a:cs typeface="+mn-cs"/>
                        </a:rPr>
                        <a:t>406,179 </a:t>
                      </a:r>
                      <a:endParaRPr lang="en-US" sz="1100" b="1" kern="1200">
                        <a:solidFill>
                          <a:srgbClr val="53565A"/>
                        </a:solidFill>
                        <a:effectLst/>
                        <a:latin typeface="+mn-lt"/>
                        <a:ea typeface="+mn-ea"/>
                        <a:cs typeface="+mn-cs"/>
                      </a:endParaRPr>
                    </a:p>
                  </a:txBody>
                  <a:tcPr marL="0" marR="0" marT="0" marB="0" anchor="ctr">
                    <a:lnL>
                      <a:noFill/>
                    </a:lnL>
                    <a:lnR>
                      <a:noFill/>
                    </a:lnR>
                    <a:lnT>
                      <a:noFill/>
                    </a:lnT>
                    <a:lnB>
                      <a:noFill/>
                    </a:lnB>
                    <a:solidFill>
                      <a:schemeClr val="bg1">
                        <a:lumMod val="95000"/>
                      </a:schemeClr>
                    </a:solidFill>
                  </a:tcPr>
                </a:tc>
                <a:tc>
                  <a:txBody>
                    <a:bodyPr/>
                    <a:lstStyle/>
                    <a:p>
                      <a:pPr marL="0" algn="ctr" defTabSz="914400" rtl="0" eaLnBrk="1" fontAlgn="ctr" latinLnBrk="0" hangingPunct="1">
                        <a:lnSpc>
                          <a:spcPct val="100000"/>
                        </a:lnSpc>
                        <a:buClrTx/>
                        <a:buSzTx/>
                        <a:buFontTx/>
                        <a:buNone/>
                      </a:pPr>
                      <a:r>
                        <a:rPr lang="en-US" sz="1100" b="0" kern="1200">
                          <a:solidFill>
                            <a:srgbClr val="53565A"/>
                          </a:solidFill>
                          <a:effectLst/>
                          <a:latin typeface="+mn-lt"/>
                          <a:ea typeface="+mn-ea"/>
                          <a:cs typeface="+mn-cs"/>
                        </a:rPr>
                        <a:t>59,145</a:t>
                      </a:r>
                      <a:endParaRPr lang="en-US" sz="1100" b="0" kern="1200">
                        <a:solidFill>
                          <a:srgbClr val="53565A"/>
                        </a:solidFill>
                        <a:effectLst/>
                        <a:latin typeface="+mn-lt"/>
                        <a:ea typeface="+mn-ea"/>
                        <a:cs typeface="+mn-cs"/>
                      </a:endParaRPr>
                    </a:p>
                  </a:txBody>
                  <a:tcPr marL="6350" marR="6350" marT="6350" marB="0" anchor="ctr">
                    <a:lnL>
                      <a:noFill/>
                    </a:lnL>
                    <a:lnR>
                      <a:noFill/>
                    </a:lnR>
                    <a:lnT>
                      <a:noFill/>
                    </a:lnT>
                    <a:lnB>
                      <a:noFill/>
                    </a:lnB>
                    <a:noFill/>
                  </a:tcPr>
                </a:tc>
              </a:tr>
              <a:tr h="268161">
                <a:tc>
                  <a:txBody>
                    <a:bodyPr/>
                    <a:lstStyle/>
                    <a:p>
                      <a:pPr algn="l" rtl="0" fontAlgn="ctr"/>
                      <a:r>
                        <a:rPr lang="en-US" sz="1100" b="0" i="0" u="none" strike="noStrike">
                          <a:solidFill>
                            <a:srgbClr val="53565A"/>
                          </a:solidFill>
                          <a:effectLst/>
                          <a:latin typeface="+mn-lt"/>
                        </a:rPr>
                        <a:t>Cash and cash equivalents</a:t>
                      </a:r>
                      <a:endParaRPr lang="en-US" sz="1100" b="0" i="0" u="none" strike="noStrike">
                        <a:solidFill>
                          <a:srgbClr val="53565A"/>
                        </a:solidFill>
                        <a:effectLst/>
                        <a:latin typeface="+mn-lt"/>
                      </a:endParaRPr>
                    </a:p>
                  </a:txBody>
                  <a:tcPr marL="257175" marR="9525" marT="9525" marB="0" anchor="ctr">
                    <a:lnL>
                      <a:noFill/>
                    </a:lnL>
                    <a:lnR>
                      <a:noFill/>
                    </a:lnR>
                    <a:lnT>
                      <a:noFill/>
                    </a:lnT>
                    <a:lnB>
                      <a:noFill/>
                    </a:lnB>
                  </a:tcPr>
                </a:tc>
                <a:tc>
                  <a:txBody>
                    <a:bodyPr/>
                    <a:lstStyle/>
                    <a:p>
                      <a:pPr algn="ctr" fontAlgn="ctr">
                        <a:lnSpc>
                          <a:spcPct val="100000"/>
                        </a:lnSpc>
                        <a:buClrTx/>
                        <a:buSzTx/>
                        <a:buFontTx/>
                        <a:buNone/>
                      </a:pPr>
                      <a:r>
                        <a:rPr lang="en-US" sz="1100" b="0">
                          <a:solidFill>
                            <a:srgbClr val="53565A"/>
                          </a:solidFill>
                          <a:effectLst/>
                        </a:rPr>
                        <a:t>162,855</a:t>
                      </a:r>
                      <a:endParaRPr lang="en-US" sz="1100" b="0">
                        <a:solidFill>
                          <a:srgbClr val="53565A"/>
                        </a:solidFill>
                        <a:effectLst/>
                      </a:endParaRPr>
                    </a:p>
                  </a:txBody>
                  <a:tcPr marL="0" marR="0" marT="0" marB="0" anchor="ctr">
                    <a:lnL>
                      <a:noFill/>
                    </a:lnL>
                    <a:lnR>
                      <a:noFill/>
                    </a:lnR>
                    <a:lnT>
                      <a:noFill/>
                    </a:lnT>
                    <a:lnB>
                      <a:noFill/>
                    </a:lnB>
                  </a:tcPr>
                </a:tc>
                <a:tc>
                  <a:txBody>
                    <a:bodyPr/>
                    <a:lstStyle/>
                    <a:p>
                      <a:pPr marL="0" algn="ctr" defTabSz="914400" rtl="0" eaLnBrk="1" fontAlgn="ctr" latinLnBrk="0" hangingPunct="1">
                        <a:lnSpc>
                          <a:spcPct val="100000"/>
                        </a:lnSpc>
                        <a:buClrTx/>
                        <a:buSzTx/>
                        <a:buFontTx/>
                        <a:buNone/>
                      </a:pPr>
                      <a:r>
                        <a:rPr lang="en-US" sz="1100" b="1" kern="1200">
                          <a:solidFill>
                            <a:srgbClr val="53565A"/>
                          </a:solidFill>
                          <a:effectLst/>
                          <a:latin typeface="+mn-lt"/>
                          <a:ea typeface="+mn-ea"/>
                          <a:cs typeface="+mn-cs"/>
                        </a:rPr>
                        <a:t>89,850 </a:t>
                      </a:r>
                      <a:endParaRPr lang="en-US" sz="1100" b="1" kern="1200">
                        <a:solidFill>
                          <a:srgbClr val="53565A"/>
                        </a:solidFill>
                        <a:effectLst/>
                        <a:latin typeface="+mn-lt"/>
                        <a:ea typeface="+mn-ea"/>
                        <a:cs typeface="+mn-cs"/>
                      </a:endParaRPr>
                    </a:p>
                  </a:txBody>
                  <a:tcPr marL="0" marR="0" marT="0" marB="0" anchor="ctr">
                    <a:lnL>
                      <a:noFill/>
                    </a:lnL>
                    <a:lnR>
                      <a:noFill/>
                    </a:lnR>
                    <a:lnT>
                      <a:noFill/>
                    </a:lnT>
                    <a:lnB>
                      <a:noFill/>
                    </a:lnB>
                    <a:solidFill>
                      <a:schemeClr val="bg1">
                        <a:lumMod val="95000"/>
                      </a:schemeClr>
                    </a:solidFill>
                  </a:tcPr>
                </a:tc>
                <a:tc>
                  <a:txBody>
                    <a:bodyPr/>
                    <a:lstStyle/>
                    <a:p>
                      <a:pPr marL="0" algn="ctr" defTabSz="914400" rtl="0" eaLnBrk="1" fontAlgn="ctr" latinLnBrk="0" hangingPunct="1">
                        <a:lnSpc>
                          <a:spcPct val="100000"/>
                        </a:lnSpc>
                        <a:buClrTx/>
                        <a:buSzTx/>
                        <a:buFontTx/>
                        <a:buNone/>
                      </a:pPr>
                      <a:r>
                        <a:rPr lang="en-US" sz="1100" b="0" kern="1200">
                          <a:solidFill>
                            <a:srgbClr val="53565A"/>
                          </a:solidFill>
                          <a:effectLst/>
                          <a:latin typeface="+mn-lt"/>
                          <a:ea typeface="+mn-ea"/>
                          <a:cs typeface="+mn-cs"/>
                        </a:rPr>
                        <a:t>13,083</a:t>
                      </a:r>
                      <a:endParaRPr lang="en-US" sz="1100" b="0" kern="1200">
                        <a:solidFill>
                          <a:srgbClr val="53565A"/>
                        </a:solidFill>
                        <a:effectLst/>
                        <a:latin typeface="+mn-lt"/>
                        <a:ea typeface="+mn-ea"/>
                        <a:cs typeface="+mn-cs"/>
                      </a:endParaRPr>
                    </a:p>
                  </a:txBody>
                  <a:tcPr marL="6350" marR="6350" marT="6350" marB="0" anchor="ctr">
                    <a:lnL>
                      <a:noFill/>
                    </a:lnL>
                    <a:lnR>
                      <a:noFill/>
                    </a:lnR>
                    <a:lnT>
                      <a:noFill/>
                    </a:lnT>
                    <a:lnB>
                      <a:noFill/>
                    </a:lnB>
                    <a:noFill/>
                  </a:tcPr>
                </a:tc>
              </a:tr>
              <a:tr h="268161">
                <a:tc>
                  <a:txBody>
                    <a:bodyPr/>
                    <a:lstStyle/>
                    <a:p>
                      <a:pPr algn="l" rtl="0" fontAlgn="ctr"/>
                      <a:r>
                        <a:rPr lang="en-US" sz="1100" b="0" i="0" u="none" strike="noStrike">
                          <a:solidFill>
                            <a:srgbClr val="53565A"/>
                          </a:solidFill>
                          <a:effectLst/>
                          <a:latin typeface="+mn-lt"/>
                        </a:rPr>
                        <a:t>Short-term investments</a:t>
                      </a:r>
                      <a:endParaRPr lang="en-US" sz="1100" b="0" i="0" u="none" strike="noStrike">
                        <a:solidFill>
                          <a:srgbClr val="53565A"/>
                        </a:solidFill>
                        <a:effectLst/>
                        <a:latin typeface="+mn-lt"/>
                      </a:endParaRPr>
                    </a:p>
                  </a:txBody>
                  <a:tcPr marL="257175" marR="9525" marT="9525" marB="0" anchor="ctr">
                    <a:lnL>
                      <a:noFill/>
                    </a:lnL>
                    <a:lnR>
                      <a:noFill/>
                    </a:lnR>
                    <a:lnT>
                      <a:noFill/>
                    </a:lnT>
                    <a:lnB>
                      <a:noFill/>
                    </a:lnB>
                  </a:tcPr>
                </a:tc>
                <a:tc>
                  <a:txBody>
                    <a:bodyPr/>
                    <a:lstStyle/>
                    <a:p>
                      <a:pPr algn="ctr" fontAlgn="ctr">
                        <a:lnSpc>
                          <a:spcPct val="100000"/>
                        </a:lnSpc>
                        <a:buClrTx/>
                        <a:buSzTx/>
                        <a:buFontTx/>
                        <a:buNone/>
                      </a:pPr>
                      <a:r>
                        <a:rPr lang="en-US" sz="1100" b="0">
                          <a:solidFill>
                            <a:srgbClr val="53565A"/>
                          </a:solidFill>
                          <a:effectLst/>
                        </a:rPr>
                        <a:t>128,084</a:t>
                      </a:r>
                      <a:endParaRPr lang="en-US" sz="1100" b="0">
                        <a:solidFill>
                          <a:srgbClr val="53565A"/>
                        </a:solidFill>
                        <a:effectLst/>
                      </a:endParaRPr>
                    </a:p>
                  </a:txBody>
                  <a:tcPr marL="0" marR="0" marT="0" marB="0" anchor="ctr">
                    <a:lnL>
                      <a:noFill/>
                    </a:lnL>
                    <a:lnR>
                      <a:noFill/>
                    </a:lnR>
                    <a:lnT>
                      <a:noFill/>
                    </a:lnT>
                    <a:lnB>
                      <a:noFill/>
                    </a:lnB>
                  </a:tcPr>
                </a:tc>
                <a:tc>
                  <a:txBody>
                    <a:bodyPr/>
                    <a:lstStyle/>
                    <a:p>
                      <a:pPr marL="0" algn="ctr" defTabSz="914400" rtl="0" eaLnBrk="1" fontAlgn="ctr" latinLnBrk="0" hangingPunct="1">
                        <a:lnSpc>
                          <a:spcPct val="100000"/>
                        </a:lnSpc>
                        <a:buClrTx/>
                        <a:buSzTx/>
                        <a:buFontTx/>
                        <a:buNone/>
                      </a:pPr>
                      <a:r>
                        <a:rPr lang="en-US" sz="1100" b="1" kern="1200">
                          <a:solidFill>
                            <a:srgbClr val="53565A"/>
                          </a:solidFill>
                          <a:effectLst/>
                          <a:latin typeface="+mn-lt"/>
                          <a:ea typeface="+mn-ea"/>
                          <a:cs typeface="+mn-cs"/>
                        </a:rPr>
                        <a:t>69,797 </a:t>
                      </a:r>
                      <a:endParaRPr lang="en-US" sz="1100" b="1" kern="1200">
                        <a:solidFill>
                          <a:srgbClr val="53565A"/>
                        </a:solidFill>
                        <a:effectLst/>
                        <a:latin typeface="+mn-lt"/>
                        <a:ea typeface="+mn-ea"/>
                        <a:cs typeface="+mn-cs"/>
                      </a:endParaRPr>
                    </a:p>
                  </a:txBody>
                  <a:tcPr marL="0" marR="0" marT="0" marB="0" anchor="ctr">
                    <a:lnL>
                      <a:noFill/>
                    </a:lnL>
                    <a:lnR>
                      <a:noFill/>
                    </a:lnR>
                    <a:lnT>
                      <a:noFill/>
                    </a:lnT>
                    <a:lnB>
                      <a:noFill/>
                    </a:lnB>
                    <a:solidFill>
                      <a:schemeClr val="bg1">
                        <a:lumMod val="95000"/>
                      </a:schemeClr>
                    </a:solidFill>
                  </a:tcPr>
                </a:tc>
                <a:tc>
                  <a:txBody>
                    <a:bodyPr/>
                    <a:lstStyle/>
                    <a:p>
                      <a:pPr marL="0" algn="ctr" defTabSz="914400" rtl="0" eaLnBrk="1" fontAlgn="ctr" latinLnBrk="0" hangingPunct="1">
                        <a:lnSpc>
                          <a:spcPct val="100000"/>
                        </a:lnSpc>
                        <a:buClrTx/>
                        <a:buSzTx/>
                        <a:buFontTx/>
                        <a:buNone/>
                      </a:pPr>
                      <a:r>
                        <a:rPr lang="en-US" sz="1100" b="0" kern="1200">
                          <a:solidFill>
                            <a:srgbClr val="53565A"/>
                          </a:solidFill>
                          <a:effectLst/>
                          <a:latin typeface="+mn-lt"/>
                          <a:ea typeface="+mn-ea"/>
                          <a:cs typeface="+mn-cs"/>
                        </a:rPr>
                        <a:t>10,163</a:t>
                      </a:r>
                      <a:endParaRPr lang="en-US" sz="1100" b="0" kern="1200">
                        <a:solidFill>
                          <a:srgbClr val="53565A"/>
                        </a:solidFill>
                        <a:effectLst/>
                        <a:latin typeface="+mn-lt"/>
                        <a:ea typeface="+mn-ea"/>
                        <a:cs typeface="+mn-cs"/>
                      </a:endParaRPr>
                    </a:p>
                  </a:txBody>
                  <a:tcPr marL="6350" marR="6350" marT="6350" marB="0" anchor="ctr">
                    <a:lnL>
                      <a:noFill/>
                    </a:lnL>
                    <a:lnR>
                      <a:noFill/>
                    </a:lnR>
                    <a:lnT>
                      <a:noFill/>
                    </a:lnT>
                    <a:lnB>
                      <a:noFill/>
                    </a:lnB>
                    <a:noFill/>
                  </a:tcPr>
                </a:tc>
              </a:tr>
              <a:tr h="268161">
                <a:tc>
                  <a:txBody>
                    <a:bodyPr/>
                    <a:lstStyle/>
                    <a:p>
                      <a:pPr algn="l" rtl="0" fontAlgn="ctr"/>
                      <a:r>
                        <a:rPr lang="en-US" sz="1100" b="0" i="0" u="none" strike="noStrike">
                          <a:solidFill>
                            <a:srgbClr val="53565A"/>
                          </a:solidFill>
                          <a:effectLst/>
                          <a:latin typeface="+mn-lt"/>
                        </a:rPr>
                        <a:t>Accounts receivable, net </a:t>
                      </a:r>
                      <a:endParaRPr lang="en-US" sz="1100" b="0" i="0" u="none" strike="noStrike">
                        <a:solidFill>
                          <a:srgbClr val="53565A"/>
                        </a:solidFill>
                        <a:effectLst/>
                        <a:latin typeface="+mn-lt"/>
                      </a:endParaRPr>
                    </a:p>
                  </a:txBody>
                  <a:tcPr marL="257175" marR="9525" marT="9525" marB="0" anchor="ctr">
                    <a:lnL>
                      <a:noFill/>
                    </a:lnL>
                    <a:lnR>
                      <a:noFill/>
                    </a:lnR>
                    <a:lnT>
                      <a:noFill/>
                    </a:lnT>
                    <a:lnB>
                      <a:noFill/>
                    </a:lnB>
                  </a:tcPr>
                </a:tc>
                <a:tc>
                  <a:txBody>
                    <a:bodyPr/>
                    <a:lstStyle/>
                    <a:p>
                      <a:pPr algn="ctr" fontAlgn="ctr">
                        <a:lnSpc>
                          <a:spcPct val="100000"/>
                        </a:lnSpc>
                        <a:buClrTx/>
                        <a:buSzTx/>
                        <a:buFontTx/>
                        <a:buNone/>
                      </a:pPr>
                      <a:r>
                        <a:rPr lang="en-US" sz="1100" b="0">
                          <a:solidFill>
                            <a:srgbClr val="53565A"/>
                          </a:solidFill>
                          <a:effectLst/>
                        </a:rPr>
                        <a:t>49,231</a:t>
                      </a:r>
                      <a:endParaRPr lang="en-US" sz="1100" b="0">
                        <a:solidFill>
                          <a:srgbClr val="53565A"/>
                        </a:solidFill>
                        <a:effectLst/>
                      </a:endParaRPr>
                    </a:p>
                  </a:txBody>
                  <a:tcPr marL="0" marR="0" marT="0" marB="0" anchor="ctr">
                    <a:lnL>
                      <a:noFill/>
                    </a:lnL>
                    <a:lnR>
                      <a:noFill/>
                    </a:lnR>
                    <a:lnT>
                      <a:noFill/>
                    </a:lnT>
                    <a:lnB>
                      <a:noFill/>
                    </a:lnB>
                  </a:tcPr>
                </a:tc>
                <a:tc>
                  <a:txBody>
                    <a:bodyPr/>
                    <a:lstStyle/>
                    <a:p>
                      <a:pPr marL="0" algn="ctr" defTabSz="914400" rtl="0" eaLnBrk="1" fontAlgn="ctr" latinLnBrk="0" hangingPunct="1">
                        <a:lnSpc>
                          <a:spcPct val="100000"/>
                        </a:lnSpc>
                        <a:buClrTx/>
                        <a:buSzTx/>
                        <a:buFontTx/>
                        <a:buNone/>
                      </a:pPr>
                      <a:r>
                        <a:rPr lang="en-US" sz="1100" b="1" kern="1200">
                          <a:solidFill>
                            <a:srgbClr val="53565A"/>
                          </a:solidFill>
                          <a:effectLst/>
                          <a:latin typeface="+mn-lt"/>
                          <a:ea typeface="+mn-ea"/>
                          <a:cs typeface="+mn-cs"/>
                        </a:rPr>
                        <a:t>76,742 </a:t>
                      </a:r>
                      <a:endParaRPr lang="en-US" sz="1100" b="1" kern="1200">
                        <a:solidFill>
                          <a:srgbClr val="53565A"/>
                        </a:solidFill>
                        <a:effectLst/>
                        <a:latin typeface="+mn-lt"/>
                        <a:ea typeface="+mn-ea"/>
                        <a:cs typeface="+mn-cs"/>
                      </a:endParaRPr>
                    </a:p>
                  </a:txBody>
                  <a:tcPr marL="0" marR="0" marT="0" marB="0" anchor="ctr">
                    <a:lnL>
                      <a:noFill/>
                    </a:lnL>
                    <a:lnR>
                      <a:noFill/>
                    </a:lnR>
                    <a:lnT>
                      <a:noFill/>
                    </a:lnT>
                    <a:lnB>
                      <a:noFill/>
                    </a:lnB>
                    <a:solidFill>
                      <a:schemeClr val="bg1">
                        <a:lumMod val="95000"/>
                      </a:schemeClr>
                    </a:solidFill>
                  </a:tcPr>
                </a:tc>
                <a:tc>
                  <a:txBody>
                    <a:bodyPr/>
                    <a:lstStyle/>
                    <a:p>
                      <a:pPr marL="0" algn="ctr" defTabSz="914400" rtl="0" eaLnBrk="1" fontAlgn="ctr" latinLnBrk="0" hangingPunct="1">
                        <a:lnSpc>
                          <a:spcPct val="100000"/>
                        </a:lnSpc>
                        <a:buClrTx/>
                        <a:buSzTx/>
                        <a:buFontTx/>
                        <a:buNone/>
                      </a:pPr>
                      <a:r>
                        <a:rPr lang="en-US" sz="1100" b="0" kern="1200">
                          <a:solidFill>
                            <a:srgbClr val="53565A"/>
                          </a:solidFill>
                          <a:effectLst/>
                          <a:latin typeface="+mn-lt"/>
                          <a:ea typeface="+mn-ea"/>
                          <a:cs typeface="+mn-cs"/>
                        </a:rPr>
                        <a:t>11,175</a:t>
                      </a:r>
                      <a:endParaRPr lang="en-US" sz="1100" b="0" kern="1200">
                        <a:solidFill>
                          <a:srgbClr val="53565A"/>
                        </a:solidFill>
                        <a:effectLst/>
                        <a:latin typeface="+mn-lt"/>
                        <a:ea typeface="+mn-ea"/>
                        <a:cs typeface="+mn-cs"/>
                      </a:endParaRPr>
                    </a:p>
                  </a:txBody>
                  <a:tcPr marL="6350" marR="6350" marT="6350" marB="0" anchor="ctr">
                    <a:lnL>
                      <a:noFill/>
                    </a:lnL>
                    <a:lnR>
                      <a:noFill/>
                    </a:lnR>
                    <a:lnT>
                      <a:noFill/>
                    </a:lnT>
                    <a:lnB>
                      <a:noFill/>
                    </a:lnB>
                    <a:noFill/>
                  </a:tcPr>
                </a:tc>
              </a:tr>
              <a:tr h="268161">
                <a:tc>
                  <a:txBody>
                    <a:bodyPr/>
                    <a:lstStyle/>
                    <a:p>
                      <a:pPr algn="l" rtl="0" fontAlgn="ctr"/>
                      <a:r>
                        <a:rPr lang="en-US" sz="1100" b="0" i="0" u="none" strike="noStrike">
                          <a:solidFill>
                            <a:srgbClr val="53565A"/>
                          </a:solidFill>
                          <a:effectLst/>
                          <a:latin typeface="+mn-lt"/>
                        </a:rPr>
                        <a:t>Inventories, net </a:t>
                      </a:r>
                      <a:endParaRPr lang="en-US" sz="1100" b="0" i="0" u="none" strike="noStrike">
                        <a:solidFill>
                          <a:srgbClr val="53565A"/>
                        </a:solidFill>
                        <a:effectLst/>
                        <a:latin typeface="+mn-lt"/>
                      </a:endParaRPr>
                    </a:p>
                  </a:txBody>
                  <a:tcPr marL="257175" marR="9525" marT="9525" marB="0" anchor="ctr">
                    <a:lnL>
                      <a:noFill/>
                    </a:lnL>
                    <a:lnR>
                      <a:noFill/>
                    </a:lnR>
                    <a:lnT>
                      <a:noFill/>
                    </a:lnT>
                    <a:lnB>
                      <a:noFill/>
                    </a:lnB>
                  </a:tcPr>
                </a:tc>
                <a:tc>
                  <a:txBody>
                    <a:bodyPr/>
                    <a:lstStyle/>
                    <a:p>
                      <a:pPr algn="ctr" fontAlgn="ctr">
                        <a:lnSpc>
                          <a:spcPct val="100000"/>
                        </a:lnSpc>
                        <a:buClrTx/>
                        <a:buSzTx/>
                        <a:buFontTx/>
                        <a:buNone/>
                      </a:pPr>
                      <a:r>
                        <a:rPr lang="en-US" sz="1100" b="0">
                          <a:solidFill>
                            <a:srgbClr val="53565A"/>
                          </a:solidFill>
                          <a:effectLst/>
                        </a:rPr>
                        <a:t>109,921</a:t>
                      </a:r>
                      <a:endParaRPr lang="en-US" sz="1100" b="0">
                        <a:solidFill>
                          <a:srgbClr val="53565A"/>
                        </a:solidFill>
                        <a:effectLst/>
                      </a:endParaRPr>
                    </a:p>
                  </a:txBody>
                  <a:tcPr marL="0" marR="0" marT="0" marB="0" anchor="ctr">
                    <a:lnL>
                      <a:noFill/>
                    </a:lnL>
                    <a:lnR>
                      <a:noFill/>
                    </a:lnR>
                    <a:lnT>
                      <a:noFill/>
                    </a:lnT>
                    <a:lnB>
                      <a:noFill/>
                    </a:lnB>
                  </a:tcPr>
                </a:tc>
                <a:tc>
                  <a:txBody>
                    <a:bodyPr/>
                    <a:lstStyle/>
                    <a:p>
                      <a:pPr marL="0" algn="ctr" defTabSz="914400" rtl="0" eaLnBrk="1" fontAlgn="ctr" latinLnBrk="0" hangingPunct="1">
                        <a:lnSpc>
                          <a:spcPct val="100000"/>
                        </a:lnSpc>
                        <a:buClrTx/>
                        <a:buSzTx/>
                        <a:buFontTx/>
                        <a:buNone/>
                      </a:pPr>
                      <a:r>
                        <a:rPr lang="en-US" sz="1100" b="1" kern="1200">
                          <a:solidFill>
                            <a:srgbClr val="53565A"/>
                          </a:solidFill>
                          <a:effectLst/>
                          <a:latin typeface="+mn-lt"/>
                          <a:ea typeface="+mn-ea"/>
                          <a:cs typeface="+mn-cs"/>
                        </a:rPr>
                        <a:t>81,052 </a:t>
                      </a:r>
                      <a:endParaRPr lang="en-US" sz="1100" b="1" kern="1200">
                        <a:solidFill>
                          <a:srgbClr val="53565A"/>
                        </a:solidFill>
                        <a:effectLst/>
                        <a:latin typeface="+mn-lt"/>
                        <a:ea typeface="+mn-ea"/>
                        <a:cs typeface="+mn-cs"/>
                      </a:endParaRPr>
                    </a:p>
                  </a:txBody>
                  <a:tcPr marL="0" marR="0" marT="0" marB="0" anchor="ctr">
                    <a:lnL>
                      <a:noFill/>
                    </a:lnL>
                    <a:lnR>
                      <a:noFill/>
                    </a:lnR>
                    <a:lnT>
                      <a:noFill/>
                    </a:lnT>
                    <a:lnB>
                      <a:noFill/>
                    </a:lnB>
                    <a:solidFill>
                      <a:schemeClr val="bg1">
                        <a:lumMod val="95000"/>
                      </a:schemeClr>
                    </a:solidFill>
                  </a:tcPr>
                </a:tc>
                <a:tc>
                  <a:txBody>
                    <a:bodyPr/>
                    <a:lstStyle/>
                    <a:p>
                      <a:pPr marL="0" algn="ctr" defTabSz="914400" rtl="0" eaLnBrk="1" fontAlgn="ctr" latinLnBrk="0" hangingPunct="1">
                        <a:lnSpc>
                          <a:spcPct val="100000"/>
                        </a:lnSpc>
                        <a:buClrTx/>
                        <a:buSzTx/>
                        <a:buFontTx/>
                        <a:buNone/>
                      </a:pPr>
                      <a:r>
                        <a:rPr lang="en-US" sz="1100" b="0" kern="1200">
                          <a:solidFill>
                            <a:srgbClr val="53565A"/>
                          </a:solidFill>
                          <a:effectLst/>
                          <a:latin typeface="+mn-lt"/>
                          <a:ea typeface="+mn-ea"/>
                          <a:cs typeface="+mn-cs"/>
                        </a:rPr>
                        <a:t>11,802</a:t>
                      </a:r>
                      <a:endParaRPr lang="en-US" sz="1100" b="0" kern="1200">
                        <a:solidFill>
                          <a:srgbClr val="53565A"/>
                        </a:solidFill>
                        <a:effectLst/>
                        <a:latin typeface="+mn-lt"/>
                        <a:ea typeface="+mn-ea"/>
                        <a:cs typeface="+mn-cs"/>
                      </a:endParaRPr>
                    </a:p>
                  </a:txBody>
                  <a:tcPr marL="6350" marR="6350" marT="6350" marB="0" anchor="ctr">
                    <a:lnL>
                      <a:noFill/>
                    </a:lnL>
                    <a:lnR>
                      <a:noFill/>
                    </a:lnR>
                    <a:lnT>
                      <a:noFill/>
                    </a:lnT>
                    <a:lnB>
                      <a:noFill/>
                    </a:lnB>
                    <a:noFill/>
                  </a:tcPr>
                </a:tc>
              </a:tr>
              <a:tr h="268161">
                <a:tc>
                  <a:txBody>
                    <a:bodyPr/>
                    <a:lstStyle/>
                    <a:p>
                      <a:pPr algn="l" rtl="0" fontAlgn="ctr"/>
                      <a:r>
                        <a:rPr lang="en-US" sz="1100" b="0" i="0" u="none" strike="noStrike">
                          <a:solidFill>
                            <a:srgbClr val="53565A"/>
                          </a:solidFill>
                          <a:effectLst/>
                          <a:latin typeface="+mn-lt"/>
                        </a:rPr>
                        <a:t>       Prepayments and other current assets </a:t>
                      </a:r>
                      <a:endParaRPr lang="en-US" sz="1100" b="0" i="0" u="none" strike="noStrike">
                        <a:solidFill>
                          <a:srgbClr val="53565A"/>
                        </a:solidFill>
                        <a:effectLst/>
                        <a:latin typeface="+mn-lt"/>
                      </a:endParaRPr>
                    </a:p>
                  </a:txBody>
                  <a:tcPr marL="9525" marR="9525" marT="9525" marB="0" anchor="ctr">
                    <a:lnL>
                      <a:noFill/>
                    </a:lnL>
                    <a:lnR>
                      <a:noFill/>
                    </a:lnR>
                    <a:lnT>
                      <a:noFill/>
                    </a:lnT>
                    <a:lnB>
                      <a:noFill/>
                    </a:lnB>
                  </a:tcPr>
                </a:tc>
                <a:tc>
                  <a:txBody>
                    <a:bodyPr/>
                    <a:lstStyle/>
                    <a:p>
                      <a:pPr algn="ctr" fontAlgn="ctr">
                        <a:lnSpc>
                          <a:spcPct val="100000"/>
                        </a:lnSpc>
                        <a:buClrTx/>
                        <a:buSzTx/>
                        <a:buFontTx/>
                        <a:buNone/>
                      </a:pPr>
                      <a:r>
                        <a:rPr lang="en-US" sz="1100" b="0">
                          <a:solidFill>
                            <a:srgbClr val="53565A"/>
                          </a:solidFill>
                          <a:effectLst/>
                        </a:rPr>
                        <a:t>116,738</a:t>
                      </a:r>
                      <a:endParaRPr lang="en-US" sz="1100" b="0">
                        <a:solidFill>
                          <a:srgbClr val="53565A"/>
                        </a:solidFill>
                        <a:effectLst/>
                      </a:endParaRPr>
                    </a:p>
                  </a:txBody>
                  <a:tcPr marL="0" marR="0" marT="0" marB="0" anchor="ctr">
                    <a:lnL>
                      <a:noFill/>
                    </a:lnL>
                    <a:lnR>
                      <a:noFill/>
                    </a:lnR>
                    <a:lnT>
                      <a:noFill/>
                    </a:lnT>
                    <a:lnB>
                      <a:noFill/>
                    </a:lnB>
                  </a:tcPr>
                </a:tc>
                <a:tc>
                  <a:txBody>
                    <a:bodyPr/>
                    <a:lstStyle/>
                    <a:p>
                      <a:pPr marL="0" algn="ctr" defTabSz="914400" rtl="0" eaLnBrk="1" fontAlgn="ctr" latinLnBrk="0" hangingPunct="1">
                        <a:lnSpc>
                          <a:spcPct val="100000"/>
                        </a:lnSpc>
                        <a:buClrTx/>
                        <a:buSzTx/>
                        <a:buFontTx/>
                        <a:buNone/>
                      </a:pPr>
                      <a:r>
                        <a:rPr lang="en-US" sz="1100" b="1" kern="1200">
                          <a:solidFill>
                            <a:srgbClr val="53565A"/>
                          </a:solidFill>
                          <a:effectLst/>
                          <a:latin typeface="+mn-lt"/>
                          <a:ea typeface="+mn-ea"/>
                          <a:cs typeface="+mn-cs"/>
                        </a:rPr>
                        <a:t>79,359 </a:t>
                      </a:r>
                      <a:endParaRPr lang="en-US" sz="1100" b="1" kern="1200">
                        <a:solidFill>
                          <a:srgbClr val="53565A"/>
                        </a:solidFill>
                        <a:effectLst/>
                        <a:latin typeface="+mn-lt"/>
                        <a:ea typeface="+mn-ea"/>
                        <a:cs typeface="+mn-cs"/>
                      </a:endParaRPr>
                    </a:p>
                  </a:txBody>
                  <a:tcPr marL="0" marR="0" marT="0" marB="0" anchor="ctr">
                    <a:lnL>
                      <a:noFill/>
                    </a:lnL>
                    <a:lnR>
                      <a:noFill/>
                    </a:lnR>
                    <a:lnT>
                      <a:noFill/>
                    </a:lnT>
                    <a:lnB>
                      <a:noFill/>
                    </a:lnB>
                    <a:solidFill>
                      <a:schemeClr val="bg1">
                        <a:lumMod val="95000"/>
                      </a:schemeClr>
                    </a:solidFill>
                  </a:tcPr>
                </a:tc>
                <a:tc>
                  <a:txBody>
                    <a:bodyPr/>
                    <a:lstStyle/>
                    <a:p>
                      <a:pPr marL="0" algn="ctr" defTabSz="914400" rtl="0" eaLnBrk="1" fontAlgn="ctr" latinLnBrk="0" hangingPunct="1">
                        <a:lnSpc>
                          <a:spcPct val="100000"/>
                        </a:lnSpc>
                        <a:buClrTx/>
                        <a:buSzTx/>
                        <a:buFontTx/>
                        <a:buNone/>
                      </a:pPr>
                      <a:r>
                        <a:rPr lang="en-US" sz="1100" b="0" kern="1200">
                          <a:solidFill>
                            <a:srgbClr val="53565A"/>
                          </a:solidFill>
                          <a:effectLst/>
                          <a:latin typeface="+mn-lt"/>
                          <a:ea typeface="+mn-ea"/>
                          <a:cs typeface="+mn-cs"/>
                        </a:rPr>
                        <a:t>11,556</a:t>
                      </a:r>
                      <a:endParaRPr lang="en-US" sz="1100" b="0" kern="1200">
                        <a:solidFill>
                          <a:srgbClr val="53565A"/>
                        </a:solidFill>
                        <a:effectLst/>
                        <a:latin typeface="+mn-lt"/>
                        <a:ea typeface="+mn-ea"/>
                        <a:cs typeface="+mn-cs"/>
                      </a:endParaRPr>
                    </a:p>
                  </a:txBody>
                  <a:tcPr marL="6350" marR="6350" marT="6350" marB="0" anchor="ctr">
                    <a:lnL>
                      <a:noFill/>
                    </a:lnL>
                    <a:lnR>
                      <a:noFill/>
                    </a:lnR>
                    <a:lnT>
                      <a:noFill/>
                    </a:lnT>
                    <a:lnB>
                      <a:noFill/>
                    </a:lnB>
                    <a:noFill/>
                  </a:tcPr>
                </a:tc>
              </a:tr>
              <a:tr h="268161">
                <a:tc>
                  <a:txBody>
                    <a:bodyPr/>
                    <a:lstStyle/>
                    <a:p>
                      <a:pPr algn="l" rtl="0" fontAlgn="ctr"/>
                      <a:r>
                        <a:rPr lang="en-US" sz="1100" b="0" i="0" u="none" strike="noStrike">
                          <a:solidFill>
                            <a:srgbClr val="53565A"/>
                          </a:solidFill>
                          <a:effectLst/>
                          <a:latin typeface="+mn-lt"/>
                        </a:rPr>
                        <a:t>       Amounts due from related parties</a:t>
                      </a:r>
                      <a:endParaRPr lang="en-US" sz="1100" b="0" i="0" u="none" strike="noStrike">
                        <a:solidFill>
                          <a:srgbClr val="53565A"/>
                        </a:solidFill>
                        <a:effectLst/>
                        <a:latin typeface="+mn-lt"/>
                      </a:endParaRPr>
                    </a:p>
                  </a:txBody>
                  <a:tcPr marL="9525" marR="9525" marT="9525" marB="0" anchor="ctr">
                    <a:lnL>
                      <a:noFill/>
                    </a:lnL>
                    <a:lnR>
                      <a:noFill/>
                    </a:lnR>
                    <a:lnT>
                      <a:noFill/>
                    </a:lnT>
                    <a:lnB>
                      <a:noFill/>
                    </a:lnB>
                  </a:tcPr>
                </a:tc>
                <a:tc>
                  <a:txBody>
                    <a:bodyPr/>
                    <a:lstStyle/>
                    <a:p>
                      <a:pPr algn="ctr" fontAlgn="ctr">
                        <a:lnSpc>
                          <a:spcPct val="100000"/>
                        </a:lnSpc>
                        <a:buClrTx/>
                        <a:buSzTx/>
                        <a:buFontTx/>
                        <a:buNone/>
                      </a:pPr>
                      <a:r>
                        <a:rPr lang="en-US" sz="1100" b="0">
                          <a:solidFill>
                            <a:srgbClr val="53565A"/>
                          </a:solidFill>
                          <a:effectLst/>
                        </a:rPr>
                        <a:t>11,726</a:t>
                      </a:r>
                      <a:endParaRPr lang="en-US" sz="1100" b="0">
                        <a:solidFill>
                          <a:srgbClr val="53565A"/>
                        </a:solidFill>
                        <a:effectLst/>
                      </a:endParaRPr>
                    </a:p>
                  </a:txBody>
                  <a:tcPr marL="0" marR="0" marT="0" marB="0" anchor="ctr">
                    <a:lnL>
                      <a:noFill/>
                    </a:lnL>
                    <a:lnR>
                      <a:noFill/>
                    </a:lnR>
                    <a:lnT>
                      <a:noFill/>
                    </a:lnT>
                    <a:lnB>
                      <a:noFill/>
                    </a:lnB>
                  </a:tcPr>
                </a:tc>
                <a:tc>
                  <a:txBody>
                    <a:bodyPr/>
                    <a:lstStyle/>
                    <a:p>
                      <a:pPr marL="0" algn="ctr" defTabSz="914400" rtl="0" eaLnBrk="1" fontAlgn="ctr" latinLnBrk="0" hangingPunct="1">
                        <a:lnSpc>
                          <a:spcPct val="100000"/>
                        </a:lnSpc>
                        <a:buClrTx/>
                        <a:buSzTx/>
                        <a:buFontTx/>
                        <a:buNone/>
                      </a:pPr>
                      <a:r>
                        <a:rPr lang="en-US" sz="1100" b="1" kern="1200">
                          <a:solidFill>
                            <a:srgbClr val="53565A"/>
                          </a:solidFill>
                          <a:effectLst/>
                          <a:latin typeface="+mn-lt"/>
                          <a:ea typeface="+mn-ea"/>
                          <a:cs typeface="+mn-cs"/>
                        </a:rPr>
                        <a:t>9,379 </a:t>
                      </a:r>
                      <a:endParaRPr lang="en-US" sz="1100" b="1" kern="1200">
                        <a:solidFill>
                          <a:srgbClr val="53565A"/>
                        </a:solidFill>
                        <a:effectLst/>
                        <a:latin typeface="+mn-lt"/>
                        <a:ea typeface="+mn-ea"/>
                        <a:cs typeface="+mn-cs"/>
                      </a:endParaRPr>
                    </a:p>
                  </a:txBody>
                  <a:tcPr marL="0" marR="0" marT="0" marB="0" anchor="ctr">
                    <a:lnL>
                      <a:noFill/>
                    </a:lnL>
                    <a:lnR>
                      <a:noFill/>
                    </a:lnR>
                    <a:lnT>
                      <a:noFill/>
                    </a:lnT>
                    <a:lnB>
                      <a:noFill/>
                    </a:lnB>
                    <a:solidFill>
                      <a:schemeClr val="bg1">
                        <a:lumMod val="95000"/>
                      </a:schemeClr>
                    </a:solidFill>
                  </a:tcPr>
                </a:tc>
                <a:tc>
                  <a:txBody>
                    <a:bodyPr/>
                    <a:lstStyle/>
                    <a:p>
                      <a:pPr marL="0" algn="ctr" defTabSz="914400" rtl="0" eaLnBrk="1" fontAlgn="ctr" latinLnBrk="0" hangingPunct="1">
                        <a:lnSpc>
                          <a:spcPct val="100000"/>
                        </a:lnSpc>
                        <a:buClrTx/>
                        <a:buSzTx/>
                        <a:buFontTx/>
                        <a:buNone/>
                      </a:pPr>
                      <a:r>
                        <a:rPr lang="en-US" sz="1100" b="0" kern="1200">
                          <a:solidFill>
                            <a:srgbClr val="53565A"/>
                          </a:solidFill>
                          <a:effectLst/>
                          <a:latin typeface="+mn-lt"/>
                          <a:ea typeface="+mn-ea"/>
                          <a:cs typeface="+mn-cs"/>
                        </a:rPr>
                        <a:t>1,366</a:t>
                      </a:r>
                      <a:endParaRPr lang="en-US" sz="1100" b="0" kern="1200">
                        <a:solidFill>
                          <a:srgbClr val="53565A"/>
                        </a:solidFill>
                        <a:effectLst/>
                        <a:latin typeface="+mn-lt"/>
                        <a:ea typeface="+mn-ea"/>
                        <a:cs typeface="+mn-cs"/>
                      </a:endParaRPr>
                    </a:p>
                  </a:txBody>
                  <a:tcPr marL="6350" marR="6350" marT="6350" marB="0" anchor="ctr">
                    <a:lnL>
                      <a:noFill/>
                    </a:lnL>
                    <a:lnR>
                      <a:noFill/>
                    </a:lnR>
                    <a:lnT>
                      <a:noFill/>
                    </a:lnT>
                    <a:lnB>
                      <a:noFill/>
                    </a:lnB>
                    <a:noFill/>
                  </a:tcPr>
                </a:tc>
              </a:tr>
              <a:tr h="268605">
                <a:tc>
                  <a:txBody>
                    <a:bodyPr/>
                    <a:lstStyle/>
                    <a:p>
                      <a:pPr algn="l" rtl="0" fontAlgn="ctr"/>
                      <a:r>
                        <a:rPr lang="en-US" sz="1100" b="0" i="0" u="none" strike="noStrike">
                          <a:solidFill>
                            <a:srgbClr val="53565A"/>
                          </a:solidFill>
                          <a:effectLst/>
                          <a:latin typeface="+mn-lt"/>
                        </a:rPr>
                        <a:t>Total non-current assets </a:t>
                      </a:r>
                      <a:endParaRPr lang="en-US" sz="1100" b="0" i="0" u="none" strike="noStrike">
                        <a:solidFill>
                          <a:srgbClr val="53565A"/>
                        </a:solidFill>
                        <a:effectLst/>
                        <a:latin typeface="+mn-lt"/>
                      </a:endParaRPr>
                    </a:p>
                  </a:txBody>
                  <a:tcPr marL="9525" marR="9525" marT="9525" marB="0" anchor="ctr">
                    <a:lnL>
                      <a:noFill/>
                    </a:lnL>
                    <a:lnR>
                      <a:noFill/>
                    </a:lnR>
                    <a:lnT>
                      <a:noFill/>
                    </a:lnT>
                    <a:lnB>
                      <a:noFill/>
                    </a:lnB>
                  </a:tcPr>
                </a:tc>
                <a:tc>
                  <a:txBody>
                    <a:bodyPr/>
                    <a:lstStyle/>
                    <a:p>
                      <a:pPr algn="ctr" fontAlgn="ctr">
                        <a:lnSpc>
                          <a:spcPct val="100000"/>
                        </a:lnSpc>
                        <a:buClrTx/>
                        <a:buSzTx/>
                        <a:buFontTx/>
                        <a:buNone/>
                      </a:pPr>
                      <a:r>
                        <a:rPr lang="en-US" sz="1100" b="0">
                          <a:solidFill>
                            <a:srgbClr val="53565A"/>
                          </a:solidFill>
                          <a:effectLst/>
                        </a:rPr>
                        <a:t>199,754</a:t>
                      </a:r>
                      <a:endParaRPr lang="en-US" sz="1100" b="0">
                        <a:solidFill>
                          <a:srgbClr val="53565A"/>
                        </a:solidFill>
                        <a:effectLs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buClrTx/>
                        <a:buSzTx/>
                        <a:buFontTx/>
                        <a:buNone/>
                      </a:pPr>
                      <a:r>
                        <a:rPr lang="en-US" sz="1100" b="1">
                          <a:solidFill>
                            <a:srgbClr val="874EA9"/>
                          </a:solidFill>
                          <a:effectLst/>
                        </a:rPr>
                        <a:t> 134,621 </a:t>
                      </a:r>
                      <a:endParaRPr lang="en-US" sz="1100" b="1">
                        <a:solidFill>
                          <a:srgbClr val="874EA9"/>
                        </a:solidFill>
                        <a:effectLst/>
                      </a:endParaRPr>
                    </a:p>
                  </a:txBody>
                  <a:tcPr marL="12700" marR="12700" marT="12700" vert="horz" anchor="ctr" anchorCtr="0">
                    <a:lnL>
                      <a:noFill/>
                    </a:lnL>
                    <a:lnR>
                      <a:noFill/>
                    </a:lnR>
                    <a:lnT>
                      <a:noFill/>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buClrTx/>
                        <a:buSzTx/>
                        <a:buFontTx/>
                        <a:buNone/>
                      </a:pPr>
                      <a:r>
                        <a:rPr lang="en-US" sz="1100" b="1">
                          <a:solidFill>
                            <a:srgbClr val="874EA9"/>
                          </a:solidFill>
                          <a:effectLst/>
                        </a:rPr>
                        <a:t> 19,603 </a:t>
                      </a:r>
                      <a:endParaRPr lang="en-US" sz="1100" b="1">
                        <a:solidFill>
                          <a:srgbClr val="874EA9"/>
                        </a:solidFill>
                        <a:effectLst/>
                      </a:endParaRPr>
                    </a:p>
                  </a:txBody>
                  <a:tcPr marL="12700" marR="12700" marT="12700" vert="horz" anchor="ctr" anchorCtr="0">
                    <a:lnL>
                      <a:noFill/>
                    </a:lnL>
                    <a:lnR>
                      <a:noFill/>
                    </a:lnR>
                    <a:lnT>
                      <a:noFill/>
                    </a:lnT>
                    <a:lnB w="12700" cap="flat" cmpd="sng" algn="ctr">
                      <a:solidFill>
                        <a:schemeClr val="tx1"/>
                      </a:solidFill>
                      <a:prstDash val="solid"/>
                      <a:round/>
                      <a:headEnd type="none" w="med" len="med"/>
                      <a:tailEnd type="none" w="med" len="med"/>
                    </a:lnB>
                    <a:noFill/>
                  </a:tcPr>
                </a:tc>
              </a:tr>
              <a:tr h="268161">
                <a:tc>
                  <a:txBody>
                    <a:bodyPr/>
                    <a:lstStyle/>
                    <a:p>
                      <a:pPr algn="l" rtl="0" fontAlgn="ctr"/>
                      <a:r>
                        <a:rPr lang="en-US" sz="1100" b="1" i="0" u="none" strike="noStrike">
                          <a:solidFill>
                            <a:schemeClr val="accent1">
                              <a:lumMod val="75000"/>
                            </a:schemeClr>
                          </a:solidFill>
                          <a:effectLst/>
                          <a:latin typeface="+mn-lt"/>
                        </a:rPr>
                        <a:t>Total assets</a:t>
                      </a:r>
                      <a:endParaRPr lang="en-US" sz="1100" b="1" i="0" u="none" strike="noStrike">
                        <a:solidFill>
                          <a:schemeClr val="accent1">
                            <a:lumMod val="75000"/>
                          </a:schemeClr>
                        </a:solidFill>
                        <a:effectLst/>
                        <a:latin typeface="+mn-lt"/>
                      </a:endParaRPr>
                    </a:p>
                  </a:txBody>
                  <a:tcPr marL="9525" marR="9525" marT="9525" marB="0" anchor="ctr">
                    <a:lnL>
                      <a:noFill/>
                    </a:lnL>
                    <a:lnR>
                      <a:noFill/>
                    </a:lnR>
                    <a:lnT>
                      <a:noFill/>
                    </a:lnT>
                    <a:lnB>
                      <a:noFill/>
                    </a:lnB>
                  </a:tcPr>
                </a:tc>
                <a:tc>
                  <a:txBody>
                    <a:bodyPr/>
                    <a:lstStyle/>
                    <a:p>
                      <a:pPr algn="ctr" rtl="0" fontAlgn="ctr"/>
                      <a:r>
                        <a:rPr lang="en-US" sz="1100" b="1" i="0" u="none" strike="noStrike">
                          <a:solidFill>
                            <a:srgbClr val="874EA9"/>
                          </a:solidFill>
                          <a:effectLst/>
                          <a:latin typeface="+mn-lt"/>
                        </a:rPr>
                        <a:t>778,309</a:t>
                      </a:r>
                      <a:endParaRPr lang="en-US" sz="1100" b="1" i="0" u="none" strike="noStrike">
                        <a:solidFill>
                          <a:srgbClr val="874EA9"/>
                        </a:solidFill>
                        <a:effectLst/>
                        <a:latin typeface="+mn-lt"/>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buClrTx/>
                        <a:buSzTx/>
                        <a:buFontTx/>
                        <a:buNone/>
                      </a:pPr>
                      <a:r>
                        <a:rPr lang="en-US" sz="1100" b="1">
                          <a:solidFill>
                            <a:srgbClr val="874EA9"/>
                          </a:solidFill>
                          <a:effectLst/>
                        </a:rPr>
                        <a:t> 540,800 </a:t>
                      </a:r>
                      <a:endParaRPr lang="en-US" sz="1100" b="1">
                        <a:solidFill>
                          <a:srgbClr val="874EA9"/>
                        </a:solidFill>
                        <a:effectLst/>
                      </a:endParaRPr>
                    </a:p>
                  </a:txBody>
                  <a:tcPr marL="12700" marR="12700" marT="12700" vert="horz" anchor="ctr" anchorCtr="0">
                    <a:lnL>
                      <a:noFill/>
                    </a:lnL>
                    <a:lnR>
                      <a:noFill/>
                    </a:lnR>
                    <a:lnT w="12700" cap="flat" cmpd="sng" algn="ctr">
                      <a:solidFill>
                        <a:schemeClr val="tx1"/>
                      </a:solidFill>
                      <a:prstDash val="solid"/>
                      <a:round/>
                      <a:headEnd type="none" w="med" len="med"/>
                      <a:tailEnd type="none" w="med" len="med"/>
                    </a:lnT>
                    <a:lnB>
                      <a:noFill/>
                    </a:lnB>
                    <a:solidFill>
                      <a:schemeClr val="bg1">
                        <a:lumMod val="95000"/>
                      </a:schemeClr>
                    </a:solidFill>
                  </a:tcPr>
                </a:tc>
                <a:tc>
                  <a:txBody>
                    <a:bodyPr/>
                    <a:lstStyle/>
                    <a:p>
                      <a:pPr algn="ctr" fontAlgn="ctr">
                        <a:buClrTx/>
                        <a:buSzTx/>
                        <a:buFontTx/>
                        <a:buNone/>
                      </a:pPr>
                      <a:r>
                        <a:rPr lang="en-US" sz="1100" b="1">
                          <a:solidFill>
                            <a:srgbClr val="874EA9"/>
                          </a:solidFill>
                          <a:effectLst/>
                        </a:rPr>
                        <a:t> 78,748 </a:t>
                      </a:r>
                      <a:endParaRPr lang="en-US" sz="1100" b="1">
                        <a:solidFill>
                          <a:srgbClr val="874EA9"/>
                        </a:solidFill>
                        <a:effectLst/>
                      </a:endParaRPr>
                    </a:p>
                  </a:txBody>
                  <a:tcPr marL="12700" marR="12700" marT="12700" vert="horz" anchor="ctr" anchorCtr="0">
                    <a:lnL>
                      <a:noFill/>
                    </a:lnL>
                    <a:lnR>
                      <a:noFill/>
                    </a:lnR>
                    <a:lnT w="12700" cap="flat" cmpd="sng" algn="ctr">
                      <a:solidFill>
                        <a:schemeClr val="tx1"/>
                      </a:solidFill>
                      <a:prstDash val="solid"/>
                      <a:round/>
                      <a:headEnd type="none" w="med" len="med"/>
                      <a:tailEnd type="none" w="med" len="med"/>
                    </a:lnT>
                    <a:lnB>
                      <a:noFill/>
                    </a:lnB>
                    <a:noFill/>
                  </a:tcPr>
                </a:tc>
              </a:tr>
              <a:tr h="268161">
                <a:tc>
                  <a:txBody>
                    <a:bodyPr/>
                    <a:lstStyle/>
                    <a:p>
                      <a:pPr algn="l" rtl="0" fontAlgn="ctr"/>
                      <a:r>
                        <a:rPr lang="en-US" sz="1100" b="0" i="0" u="none" strike="noStrike">
                          <a:solidFill>
                            <a:srgbClr val="53565A"/>
                          </a:solidFill>
                          <a:effectLst/>
                          <a:latin typeface="+mn-lt"/>
                        </a:rPr>
                        <a:t>Total current liabilities </a:t>
                      </a:r>
                      <a:endParaRPr lang="en-US" sz="1100" b="0" i="0" u="none" strike="noStrike">
                        <a:solidFill>
                          <a:srgbClr val="53565A"/>
                        </a:solidFill>
                        <a:effectLst/>
                        <a:latin typeface="+mn-lt"/>
                      </a:endParaRPr>
                    </a:p>
                  </a:txBody>
                  <a:tcPr marL="9525" marR="9525" marT="9525"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mn-lt"/>
                        </a:rPr>
                        <a:t>315,858</a:t>
                      </a:r>
                      <a:endParaRPr lang="en-US" sz="1100" b="0" i="0" u="none" strike="noStrike">
                        <a:solidFill>
                          <a:srgbClr val="53565A"/>
                        </a:solidFill>
                        <a:effectLst/>
                        <a:latin typeface="+mn-lt"/>
                      </a:endParaRPr>
                    </a:p>
                  </a:txBody>
                  <a:tcPr marL="9525" marR="9525" marT="9525" marB="0" anchor="ctr">
                    <a:lnL>
                      <a:noFill/>
                    </a:lnL>
                    <a:lnR>
                      <a:noFill/>
                    </a:lnR>
                    <a:lnT>
                      <a:noFill/>
                    </a:lnT>
                    <a:lnB>
                      <a:noFill/>
                    </a:lnB>
                  </a:tcPr>
                </a:tc>
                <a:tc>
                  <a:txBody>
                    <a:bodyPr/>
                    <a:lstStyle/>
                    <a:p>
                      <a:pPr algn="ctr" fontAlgn="ctr">
                        <a:buClrTx/>
                        <a:buSzTx/>
                        <a:buFontTx/>
                        <a:buNone/>
                      </a:pPr>
                      <a:r>
                        <a:rPr lang="en-US" sz="1100" b="1">
                          <a:solidFill>
                            <a:srgbClr val="874EA9"/>
                          </a:solidFill>
                          <a:effectLst/>
                        </a:rPr>
                        <a:t> 196,140 </a:t>
                      </a:r>
                      <a:endParaRPr lang="en-US" sz="1100" b="1">
                        <a:solidFill>
                          <a:srgbClr val="874EA9"/>
                        </a:solidFill>
                        <a:effectLst/>
                      </a:endParaRPr>
                    </a:p>
                  </a:txBody>
                  <a:tcPr marL="12700" marR="12700" marT="12700" vert="horz" anchor="ctr" anchorCtr="0">
                    <a:lnL>
                      <a:noFill/>
                    </a:lnL>
                    <a:lnR>
                      <a:noFill/>
                    </a:lnR>
                    <a:lnT>
                      <a:noFill/>
                    </a:lnT>
                    <a:lnB>
                      <a:noFill/>
                    </a:lnB>
                    <a:solidFill>
                      <a:schemeClr val="bg1">
                        <a:lumMod val="95000"/>
                      </a:schemeClr>
                    </a:solidFill>
                  </a:tcPr>
                </a:tc>
                <a:tc>
                  <a:txBody>
                    <a:bodyPr/>
                    <a:lstStyle/>
                    <a:p>
                      <a:pPr algn="ctr" fontAlgn="ctr">
                        <a:buClrTx/>
                        <a:buSzTx/>
                        <a:buFontTx/>
                        <a:buNone/>
                      </a:pPr>
                      <a:r>
                        <a:rPr lang="en-US" sz="1100" b="1">
                          <a:solidFill>
                            <a:srgbClr val="874EA9"/>
                          </a:solidFill>
                          <a:effectLst/>
                        </a:rPr>
                        <a:t> 28,561 </a:t>
                      </a:r>
                      <a:endParaRPr lang="en-US" sz="1100" b="1">
                        <a:solidFill>
                          <a:srgbClr val="874EA9"/>
                        </a:solidFill>
                        <a:effectLst/>
                      </a:endParaRPr>
                    </a:p>
                  </a:txBody>
                  <a:tcPr marL="12700" marR="12700" marT="12700" vert="horz" anchor="ctr" anchorCtr="0">
                    <a:lnL>
                      <a:noFill/>
                    </a:lnL>
                    <a:lnR>
                      <a:noFill/>
                    </a:lnR>
                    <a:lnT>
                      <a:noFill/>
                    </a:lnT>
                    <a:lnB>
                      <a:noFill/>
                    </a:lnB>
                    <a:noFill/>
                  </a:tcPr>
                </a:tc>
              </a:tr>
              <a:tr h="268161">
                <a:tc>
                  <a:txBody>
                    <a:bodyPr/>
                    <a:lstStyle/>
                    <a:p>
                      <a:pPr algn="l" rtl="0" fontAlgn="ctr"/>
                      <a:r>
                        <a:rPr lang="en-US" sz="1100" b="0" i="0" u="none" strike="noStrike">
                          <a:solidFill>
                            <a:srgbClr val="53565A"/>
                          </a:solidFill>
                          <a:effectLst/>
                          <a:latin typeface="+mn-lt"/>
                        </a:rPr>
                        <a:t>Total non-current liabilities </a:t>
                      </a:r>
                      <a:endParaRPr lang="en-US" sz="1100" b="0" i="0" u="none" strike="noStrike">
                        <a:solidFill>
                          <a:srgbClr val="53565A"/>
                        </a:solidFill>
                        <a:effectLst/>
                        <a:latin typeface="+mn-lt"/>
                      </a:endParaRPr>
                    </a:p>
                  </a:txBody>
                  <a:tcPr marL="9525" marR="9525" marT="9525"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mn-lt"/>
                        </a:rPr>
                        <a:t>214,106</a:t>
                      </a:r>
                      <a:endParaRPr lang="en-US" sz="1100" b="0" i="0" u="none" strike="noStrike">
                        <a:solidFill>
                          <a:srgbClr val="53565A"/>
                        </a:solidFill>
                        <a:effectLst/>
                        <a:latin typeface="+mn-lt"/>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buClrTx/>
                        <a:buSzTx/>
                        <a:buFontTx/>
                        <a:buNone/>
                      </a:pPr>
                      <a:r>
                        <a:rPr lang="en-US" sz="1100" b="1">
                          <a:solidFill>
                            <a:srgbClr val="874EA9"/>
                          </a:solidFill>
                          <a:effectLst/>
                        </a:rPr>
                        <a:t> 119,710 </a:t>
                      </a:r>
                      <a:endParaRPr lang="en-US" sz="1100" b="1">
                        <a:solidFill>
                          <a:srgbClr val="874EA9"/>
                        </a:solidFill>
                        <a:effectLst/>
                      </a:endParaRPr>
                    </a:p>
                  </a:txBody>
                  <a:tcPr marL="12700" marR="12700" marT="12700" vert="horz" anchor="ctr" anchorCtr="0">
                    <a:lnL>
                      <a:noFill/>
                    </a:lnL>
                    <a:lnR>
                      <a:noFill/>
                    </a:lnR>
                    <a:lnT>
                      <a:noFill/>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buClrTx/>
                        <a:buSzTx/>
                        <a:buFontTx/>
                        <a:buNone/>
                      </a:pPr>
                      <a:r>
                        <a:rPr lang="en-US" sz="1100" b="1">
                          <a:solidFill>
                            <a:srgbClr val="874EA9"/>
                          </a:solidFill>
                          <a:effectLst/>
                        </a:rPr>
                        <a:t> 17,431 </a:t>
                      </a:r>
                      <a:endParaRPr lang="en-US" sz="1100" b="1">
                        <a:solidFill>
                          <a:srgbClr val="874EA9"/>
                        </a:solidFill>
                        <a:effectLst/>
                      </a:endParaRPr>
                    </a:p>
                  </a:txBody>
                  <a:tcPr marL="12700" marR="12700" marT="12700" vert="horz" anchor="ctr" anchorCtr="0">
                    <a:lnL>
                      <a:noFill/>
                    </a:lnL>
                    <a:lnR>
                      <a:noFill/>
                    </a:lnR>
                    <a:lnT>
                      <a:noFill/>
                    </a:lnT>
                    <a:lnB w="12700" cap="flat" cmpd="sng" algn="ctr">
                      <a:solidFill>
                        <a:schemeClr val="tx1"/>
                      </a:solidFill>
                      <a:prstDash val="solid"/>
                      <a:round/>
                      <a:headEnd type="none" w="med" len="med"/>
                      <a:tailEnd type="none" w="med" len="med"/>
                    </a:lnB>
                    <a:noFill/>
                  </a:tcPr>
                </a:tc>
              </a:tr>
              <a:tr h="268161">
                <a:tc>
                  <a:txBody>
                    <a:bodyPr/>
                    <a:lstStyle/>
                    <a:p>
                      <a:pPr algn="l" rtl="0" fontAlgn="ctr"/>
                      <a:r>
                        <a:rPr lang="en-US" sz="1100" b="1" i="0" u="none" strike="noStrike">
                          <a:solidFill>
                            <a:schemeClr val="accent1">
                              <a:lumMod val="75000"/>
                            </a:schemeClr>
                          </a:solidFill>
                          <a:effectLst/>
                          <a:latin typeface="+mn-lt"/>
                        </a:rPr>
                        <a:t>Total liabilities </a:t>
                      </a:r>
                      <a:endParaRPr lang="en-US" sz="1100" b="1" i="0" u="none" strike="noStrike">
                        <a:solidFill>
                          <a:schemeClr val="accent1">
                            <a:lumMod val="75000"/>
                          </a:schemeClr>
                        </a:solidFill>
                        <a:effectLst/>
                        <a:latin typeface="+mn-lt"/>
                      </a:endParaRPr>
                    </a:p>
                  </a:txBody>
                  <a:tcPr marL="9525" marR="9525" marT="9525" marB="0" anchor="ctr">
                    <a:lnL>
                      <a:noFill/>
                    </a:lnL>
                    <a:lnR>
                      <a:noFill/>
                    </a:lnR>
                    <a:lnT>
                      <a:noFill/>
                    </a:lnT>
                    <a:lnB>
                      <a:noFill/>
                    </a:lnB>
                  </a:tcPr>
                </a:tc>
                <a:tc>
                  <a:txBody>
                    <a:bodyPr/>
                    <a:lstStyle/>
                    <a:p>
                      <a:pPr algn="ctr" rtl="0" fontAlgn="ctr"/>
                      <a:r>
                        <a:rPr lang="en-US" sz="1100" b="1" i="0" u="none" strike="noStrike">
                          <a:solidFill>
                            <a:srgbClr val="874EA9"/>
                          </a:solidFill>
                          <a:effectLst/>
                          <a:latin typeface="+mn-lt"/>
                        </a:rPr>
                        <a:t>529,964</a:t>
                      </a:r>
                      <a:endParaRPr lang="en-US" sz="1100" b="1" i="0" u="none" strike="noStrike">
                        <a:solidFill>
                          <a:srgbClr val="874EA9"/>
                        </a:solidFill>
                        <a:effectLst/>
                        <a:latin typeface="+mn-lt"/>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ClrTx/>
                        <a:buSzTx/>
                        <a:buFontTx/>
                        <a:buNone/>
                      </a:pPr>
                      <a:r>
                        <a:rPr lang="en-US" sz="1100" b="1">
                          <a:solidFill>
                            <a:srgbClr val="874EA9"/>
                          </a:solidFill>
                          <a:effectLst/>
                        </a:rPr>
                        <a:t> 315,850 </a:t>
                      </a:r>
                      <a:endParaRPr lang="en-US" sz="1100" b="1">
                        <a:solidFill>
                          <a:srgbClr val="874EA9"/>
                        </a:solidFill>
                        <a:effectLst/>
                      </a:endParaRPr>
                    </a:p>
                  </a:txBody>
                  <a:tcPr marL="12700" marR="12700" marT="12700" vert="horz" anchor="ctr" anchorCtr="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buClrTx/>
                        <a:buSzTx/>
                        <a:buFontTx/>
                        <a:buNone/>
                      </a:pPr>
                      <a:r>
                        <a:rPr lang="en-US" sz="1100" b="1">
                          <a:solidFill>
                            <a:srgbClr val="874EA9"/>
                          </a:solidFill>
                          <a:effectLst/>
                        </a:rPr>
                        <a:t> 45,992 </a:t>
                      </a:r>
                      <a:endParaRPr lang="en-US" sz="1100" b="1">
                        <a:solidFill>
                          <a:srgbClr val="874EA9"/>
                        </a:solidFill>
                        <a:effectLst/>
                      </a:endParaRPr>
                    </a:p>
                  </a:txBody>
                  <a:tcPr marL="12700" marR="12700" marT="12700" vert="horz" anchor="ctr" anchorCtr="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1" name="Content Placeholder 40"/>
          <p:cNvSpPr txBox="1"/>
          <p:nvPr/>
        </p:nvSpPr>
        <p:spPr bwMode="gray">
          <a:xfrm>
            <a:off x="698500" y="1267939"/>
            <a:ext cx="310736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200" b="1" i="0" u="none" strike="noStrike" kern="0" cap="none" spc="0" normalizeH="0" baseline="0">
                <a:ln>
                  <a:noFill/>
                </a:ln>
                <a:solidFill>
                  <a:schemeClr val="accent1"/>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a:defRPr/>
            </a:pPr>
            <a:r>
              <a:rPr lang="en-US" altLang="zh-CN">
                <a:solidFill>
                  <a:schemeClr val="tx1">
                    <a:lumMod val="65000"/>
                    <a:lumOff val="35000"/>
                  </a:schemeClr>
                </a:solidFill>
              </a:rPr>
              <a:t>Selected Consolidated Balance Sheet</a:t>
            </a:r>
            <a:endParaRPr lang="en-US" altLang="zh-CN">
              <a:solidFill>
                <a:schemeClr val="tx1">
                  <a:lumMod val="65000"/>
                  <a:lumOff val="35000"/>
                </a:schemeClr>
              </a:solidFill>
            </a:endParaRPr>
          </a:p>
        </p:txBody>
      </p:sp>
      <p:sp>
        <p:nvSpPr>
          <p:cNvPr id="12" name="TextBox 11"/>
          <p:cNvSpPr txBox="1"/>
          <p:nvPr/>
        </p:nvSpPr>
        <p:spPr bwMode="gray">
          <a:xfrm>
            <a:off x="698500" y="1509929"/>
            <a:ext cx="125930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100" b="1" i="0" u="none" strike="noStrike" kern="0" cap="none" spc="0" normalizeH="0" baseline="0">
                <a:ln>
                  <a:noFill/>
                </a:ln>
                <a:solidFill>
                  <a:schemeClr val="accent2"/>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a:defRPr/>
            </a:pPr>
            <a:r>
              <a:rPr lang="en-US">
                <a:solidFill>
                  <a:schemeClr val="tx1">
                    <a:lumMod val="50000"/>
                    <a:lumOff val="50000"/>
                  </a:schemeClr>
                </a:solidFill>
              </a:rPr>
              <a:t>(RMB Thousand)</a:t>
            </a:r>
            <a:endParaRPr lang="en-US">
              <a:solidFill>
                <a:schemeClr val="tx1">
                  <a:lumMod val="50000"/>
                  <a:lumOff val="50000"/>
                </a:schemeClr>
              </a:solidFill>
            </a:endParaRPr>
          </a:p>
        </p:txBody>
      </p:sp>
      <p:sp>
        <p:nvSpPr>
          <p:cNvPr id="8" name="TextBox 13"/>
          <p:cNvSpPr txBox="1"/>
          <p:nvPr/>
        </p:nvSpPr>
        <p:spPr bwMode="gray">
          <a:xfrm>
            <a:off x="698500" y="6267849"/>
            <a:ext cx="8385609" cy="107722"/>
          </a:xfrm>
          <a:prstGeom prst="rect">
            <a:avLst/>
          </a:prstGeom>
          <a:noFill/>
        </p:spPr>
        <p:txBody>
          <a:bodyPr wrap="square" lIns="0" tIns="0" rIns="0" bIns="0" rtlCol="0">
            <a:spAutoFit/>
          </a:bodyPr>
          <a:lstStyle/>
          <a:p>
            <a:pPr algn="l">
              <a:defRPr/>
            </a:pPr>
            <a:r>
              <a:rPr lang="en-US" altLang="ja-JP" sz="700" kern="0">
                <a:solidFill>
                  <a:srgbClr val="53565A"/>
                </a:solidFill>
                <a:latin typeface="Arial" panose="020B0604020202020204"/>
                <a:ea typeface="MS PGothic" panose="020B0600070205080204" pitchFamily="34" charset="-128"/>
              </a:rPr>
              <a:t>Note: USD / RMB = 6.8676. </a:t>
            </a:r>
            <a:r>
              <a:rPr lang="en-US" altLang="zh-CN" sz="700" kern="0">
                <a:solidFill>
                  <a:srgbClr val="53565A"/>
                </a:solidFill>
                <a:latin typeface="Arial" panose="020B0604020202020204"/>
                <a:ea typeface="MS PGothic" panose="020B0600070205080204" pitchFamily="34" charset="-128"/>
              </a:rPr>
              <a:t>T</a:t>
            </a:r>
            <a:r>
              <a:rPr lang="en-US" altLang="ja-JP" sz="700" kern="0">
                <a:solidFill>
                  <a:srgbClr val="53565A"/>
                </a:solidFill>
                <a:latin typeface="Arial" panose="020B0604020202020204"/>
                <a:ea typeface="MS PGothic" panose="020B0600070205080204" pitchFamily="34" charset="-128"/>
              </a:rPr>
              <a:t>he noon buying rate in effect on </a:t>
            </a:r>
            <a:r>
              <a:rPr lang="en-US" altLang="zh-TW" sz="700" kern="0">
                <a:solidFill>
                  <a:srgbClr val="53565A"/>
                </a:solidFill>
                <a:latin typeface="Arial" panose="020B0604020202020204"/>
                <a:ea typeface="MS PGothic" panose="020B0600070205080204" pitchFamily="34" charset="-128"/>
              </a:rPr>
              <a:t>March 31</a:t>
            </a:r>
            <a:r>
              <a:rPr lang="en-US" altLang="ja-JP" sz="700" kern="0">
                <a:solidFill>
                  <a:srgbClr val="53565A"/>
                </a:solidFill>
                <a:latin typeface="Arial" panose="020B0604020202020204"/>
                <a:ea typeface="MS PGothic" panose="020B0600070205080204" pitchFamily="34" charset="-128"/>
              </a:rPr>
              <a:t>, 202</a:t>
            </a:r>
            <a:r>
              <a:rPr lang="en-US" altLang="zh-TW" sz="700" kern="0">
                <a:solidFill>
                  <a:srgbClr val="53565A"/>
                </a:solidFill>
                <a:latin typeface="Arial" panose="020B0604020202020204"/>
                <a:ea typeface="MS PGothic" panose="020B0600070205080204" pitchFamily="34" charset="-128"/>
              </a:rPr>
              <a:t>3</a:t>
            </a:r>
            <a:r>
              <a:rPr lang="en-US" altLang="ja-JP" sz="700" kern="0">
                <a:solidFill>
                  <a:srgbClr val="53565A"/>
                </a:solidFill>
                <a:latin typeface="Arial" panose="020B0604020202020204"/>
                <a:ea typeface="MS PGothic" panose="020B0600070205080204" pitchFamily="34" charset="-128"/>
              </a:rPr>
              <a:t> in the H.10 statistical release of the Federal Reserve Board.  </a:t>
            </a:r>
            <a:endParaRPr lang="en-US" altLang="ja-JP" sz="700" kern="0">
              <a:solidFill>
                <a:srgbClr val="53565A"/>
              </a:solidFill>
              <a:highlight>
                <a:srgbClr val="FFFF00"/>
              </a:highlight>
              <a:latin typeface="Arial" panose="020B0604020202020204"/>
              <a:ea typeface="MS PGothic" panose="020B0600070205080204" pitchFamily="34" charset="-128"/>
            </a:endParaRPr>
          </a:p>
        </p:txBody>
      </p:sp>
      <p:sp>
        <p:nvSpPr>
          <p:cNvPr id="3" name="Rectangle 25"/>
          <p:cNvSpPr txBox="1">
            <a:spLocks noChangeArrowheads="1"/>
          </p:cNvSpPr>
          <p:nvPr/>
        </p:nvSpPr>
        <p:spPr bwMode="gray">
          <a:xfrm>
            <a:off x="534989" y="485379"/>
            <a:ext cx="11266486" cy="430887"/>
          </a:xfrm>
          <a:prstGeom prst="rect">
            <a:avLst/>
          </a:prstGeom>
          <a:noFill/>
          <a:ln w="12700">
            <a:noFill/>
            <a:miter lim="800000"/>
          </a:ln>
        </p:spPr>
        <p:txBody>
          <a:bodyPr vert="horz" wrap="square" lIns="0" tIns="0" rIns="0" bIns="0" numCol="1" anchor="t" anchorCtr="0" compatLnSpc="1">
            <a:sp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2pPr>
            <a:lvl3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3pPr>
            <a:lvl4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4pPr>
            <a:lvl5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9pPr>
          </a:lstStyle>
          <a:p>
            <a:r>
              <a:rPr lang="en-GB" sz="2800" kern="0">
                <a:solidFill>
                  <a:schemeClr val="accent1">
                    <a:lumMod val="75000"/>
                  </a:schemeClr>
                </a:solidFill>
              </a:rPr>
              <a:t>Summary Financials – Balance Sheet</a:t>
            </a:r>
            <a:endParaRPr lang="en-US" sz="2800" kern="0">
              <a:solidFill>
                <a:schemeClr val="accent1">
                  <a:lumMod val="75000"/>
                </a:schemeClr>
              </a:solidFill>
            </a:endParaRPr>
          </a:p>
        </p:txBody>
      </p:sp>
      <p:sp>
        <p:nvSpPr>
          <p:cNvPr id="2" name="灯片编号占位符 3"/>
          <p:cNvSpPr>
            <a:spLocks noGrp="1"/>
          </p:cNvSpPr>
          <p:nvPr>
            <p:ph type="sldNum" sz="quarter" idx="4"/>
          </p:nvPr>
        </p:nvSpPr>
        <p:spPr>
          <a:xfrm>
            <a:off x="0" y="6578516"/>
            <a:ext cx="431800" cy="110151"/>
          </a:xfrm>
        </p:spPr>
        <p:txBody>
          <a:bodyPr/>
          <a:lstStyle/>
          <a:p>
            <a:fld id="{DE75C8BA-6B78-4C03-8697-F97FF6E5FC61}" type="slidenum">
              <a:rPr lang="en-US" smtClean="0"/>
            </a:fld>
            <a:endParaRPr lang="en-US"/>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2"/>
          <p:cNvGraphicFramePr>
            <a:graphicFrameLocks noGrp="1"/>
          </p:cNvGraphicFramePr>
          <p:nvPr>
            <p:custDataLst>
              <p:tags r:id="rId1"/>
            </p:custDataLst>
          </p:nvPr>
        </p:nvGraphicFramePr>
        <p:xfrm>
          <a:off x="825500" y="1149350"/>
          <a:ext cx="10655300" cy="2472055"/>
        </p:xfrm>
        <a:graphic>
          <a:graphicData uri="http://schemas.openxmlformats.org/drawingml/2006/table">
            <a:tbl>
              <a:tblPr/>
              <a:tblGrid>
                <a:gridCol w="5761990"/>
                <a:gridCol w="304165"/>
                <a:gridCol w="2280920"/>
                <a:gridCol w="414655"/>
                <a:gridCol w="1893570"/>
              </a:tblGrid>
              <a:tr h="245110">
                <a:tc rowSpan="2">
                  <a:txBody>
                    <a:bodyPr/>
                    <a:lstStyle/>
                    <a:p>
                      <a:pPr algn="ctr"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lnTlToBr>
                      <a:noFill/>
                    </a:lnTlToBr>
                    <a:lnBlToTr>
                      <a:noFill/>
                    </a:lnBlToTr>
                  </a:tcPr>
                </a:tc>
                <a:tc>
                  <a:txBody>
                    <a:bodyPr/>
                    <a:lstStyle/>
                    <a:p>
                      <a:pPr algn="ctr"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tcPr>
                </a:tc>
                <a:tc rowSpan="2" gridSpan="3">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sz="1300" b="1" i="0" u="none" strike="noStrike">
                          <a:solidFill>
                            <a:schemeClr val="accent1">
                              <a:lumMod val="75000"/>
                            </a:schemeClr>
                          </a:solidFill>
                          <a:effectLst/>
                          <a:latin typeface="+mn-lt"/>
                        </a:rPr>
                        <a:t>Fiscal Year Ended March 31</a:t>
                      </a:r>
                      <a:endParaRPr lang="en-US" sz="1300" b="1" i="0" u="none" strike="noStrike">
                        <a:solidFill>
                          <a:schemeClr val="accent1">
                            <a:lumMod val="75000"/>
                          </a:schemeClr>
                        </a:solidFill>
                        <a:effectLst/>
                        <a:latin typeface="+mn-lt"/>
                      </a:endParaRPr>
                    </a:p>
                  </a:txBody>
                  <a:tcPr marL="4676" marR="4676" marT="4676" marB="0" anchor="ctr">
                    <a:lnL>
                      <a:noFill/>
                    </a:lnL>
                    <a:lnR>
                      <a:noFill/>
                    </a:lnR>
                    <a:lnT>
                      <a:noFill/>
                    </a:lnT>
                    <a:lnB>
                      <a:noFill/>
                    </a:lnB>
                    <a:lnTlToBr>
                      <a:noFill/>
                    </a:lnTlToBr>
                    <a:lnBlToTr>
                      <a:noFill/>
                    </a:lnBlToTr>
                  </a:tcPr>
                </a:tc>
                <a:tc rowSpan="2" hMerge="1">
                  <a:tcPr>
                    <a:lnT>
                      <a:noFill/>
                    </a:lnT>
                  </a:tcPr>
                </a:tc>
                <a:tc rowSpan="2" hMerge="1">
                  <a:tcPr marL="4676" marR="4676" marT="4676" marB="0" anchor="ctr">
                    <a:lnL w="12700" cap="flat" cmpd="sng" algn="ctr">
                      <a:noFill/>
                      <a:prstDash val="dash"/>
                      <a:round/>
                      <a:headEnd type="none" w="med" len="med"/>
                      <a:tailEnd type="none" w="med" len="med"/>
                    </a:lnL>
                    <a:lnR>
                      <a:noFill/>
                    </a:lnR>
                    <a:lnT>
                      <a:noFill/>
                    </a:lnT>
                  </a:tcPr>
                </a:tc>
              </a:tr>
              <a:tr h="193040">
                <a:tc vMerge="1">
                  <a:tcPr>
                    <a:lnL>
                      <a:noFill/>
                    </a:lnL>
                    <a:lnR>
                      <a:noFill/>
                    </a:lnR>
                    <a:lnB>
                      <a:noFill/>
                    </a:lnB>
                  </a:tcPr>
                </a:tc>
                <a:tc>
                  <a:txBody>
                    <a:bodyPr/>
                    <a:lstStyle/>
                    <a:p>
                      <a:pPr algn="ctr"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lnTlToBr>
                      <a:noFill/>
                    </a:lnTlToBr>
                    <a:lnBlToTr>
                      <a:noFill/>
                    </a:lnBlToTr>
                  </a:tcPr>
                </a:tc>
                <a:tc vMerge="1" gridSpan="3">
                  <a:tcPr>
                    <a:lnL>
                      <a:noFill/>
                    </a:lnL>
                    <a:lnB>
                      <a:noFill/>
                    </a:lnB>
                  </a:tcPr>
                </a:tc>
                <a:tc vMerge="1" hMerge="1">
                  <a:tcPr>
                    <a:lnB>
                      <a:noFill/>
                    </a:lnB>
                  </a:tcPr>
                </a:tc>
                <a:tc vMerge="1" hMerge="1">
                  <a:tcPr>
                    <a:lnR>
                      <a:noFill/>
                    </a:lnR>
                    <a:lnB>
                      <a:noFill/>
                    </a:lnB>
                  </a:tcPr>
                </a:tc>
              </a:tr>
              <a:tr h="242570">
                <a:tc>
                  <a:txBody>
                    <a:bodyPr/>
                    <a:lstStyle/>
                    <a:p>
                      <a:pPr algn="ctr"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lnTlToBr>
                      <a:noFill/>
                    </a:lnTlToBr>
                    <a:lnBlToTr>
                      <a:noFill/>
                    </a:lnBlToTr>
                  </a:tcPr>
                </a:tc>
                <a:tc>
                  <a:txBody>
                    <a:bodyPr/>
                    <a:lstStyle/>
                    <a:p>
                      <a:pPr algn="ctr"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lnTlToBr>
                      <a:noFill/>
                    </a:lnTlToBr>
                    <a:lnBlToTr>
                      <a:noFill/>
                    </a:lnBlToTr>
                  </a:tcPr>
                </a:tc>
                <a:tc>
                  <a:txBody>
                    <a:bodyPr/>
                    <a:lstStyle/>
                    <a:p>
                      <a:pPr marL="0" algn="ctr" defTabSz="914400" rtl="0" eaLnBrk="1" fontAlgn="ctr" latinLnBrk="0" hangingPunct="1"/>
                      <a:r>
                        <a:rPr lang="en-US" sz="1100" b="1" i="0" u="none" strike="noStrike" kern="1200">
                          <a:solidFill>
                            <a:schemeClr val="accent1">
                              <a:lumMod val="75000"/>
                            </a:schemeClr>
                          </a:solidFill>
                          <a:effectLst/>
                          <a:latin typeface="+mn-lt"/>
                          <a:ea typeface="+mn-ea"/>
                          <a:cs typeface="+mn-cs"/>
                        </a:rPr>
                        <a:t>2022</a:t>
                      </a:r>
                      <a:endParaRPr lang="en-US" sz="1100" b="1" i="0" u="none" strike="noStrike" kern="1200">
                        <a:solidFill>
                          <a:schemeClr val="accent1">
                            <a:lumMod val="75000"/>
                          </a:schemeClr>
                        </a:solidFill>
                        <a:effectLst/>
                        <a:latin typeface="+mn-lt"/>
                        <a:ea typeface="+mn-ea"/>
                        <a:cs typeface="+mn-cs"/>
                      </a:endParaRPr>
                    </a:p>
                  </a:txBody>
                  <a:tcPr marL="4676" marR="4676" marT="4676" marB="0" anchor="ctr">
                    <a:lnL>
                      <a:noFill/>
                    </a:lnL>
                    <a:lnR>
                      <a:noFill/>
                    </a:lnR>
                    <a:lnT>
                      <a:noFill/>
                    </a:lnT>
                    <a:lnB>
                      <a:noFill/>
                    </a:lnB>
                    <a:lnTlToBr>
                      <a:noFill/>
                    </a:lnTlToBr>
                    <a:lnBlToTr>
                      <a:noFill/>
                    </a:lnBlToTr>
                  </a:tcPr>
                </a:tc>
                <a:tc>
                  <a:txBody>
                    <a:bodyPr/>
                    <a:lstStyle/>
                    <a:p>
                      <a:pPr algn="ctr" rtl="0" fontAlgn="ctr"/>
                      <a:endParaRPr lang="en-US" sz="1100" b="1" i="0" u="none" strike="noStrike">
                        <a:solidFill>
                          <a:schemeClr val="accent1">
                            <a:lumMod val="75000"/>
                          </a:schemeClr>
                        </a:solidFill>
                        <a:effectLst/>
                        <a:latin typeface="+mn-lt"/>
                      </a:endParaRPr>
                    </a:p>
                  </a:txBody>
                  <a:tcPr marL="4676" marR="4676" marT="4676"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100" b="1" i="0" u="none" strike="noStrike">
                          <a:solidFill>
                            <a:schemeClr val="accent1">
                              <a:lumMod val="75000"/>
                            </a:schemeClr>
                          </a:solidFill>
                          <a:effectLst/>
                          <a:latin typeface="+mn-lt"/>
                        </a:rPr>
                        <a:t>2023</a:t>
                      </a: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rgbClr val="B5BBD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41935">
                <a:tc>
                  <a:txBody>
                    <a:bodyPr/>
                    <a:lstStyle/>
                    <a:p>
                      <a:pPr algn="l"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tcPr>
                </a:tc>
                <a:tc>
                  <a:txBody>
                    <a:bodyPr/>
                    <a:lstStyle/>
                    <a:p>
                      <a:pPr algn="l"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tcPr>
                </a:tc>
                <a:tc>
                  <a:txBody>
                    <a:bodyPr/>
                    <a:lstStyle/>
                    <a:p>
                      <a:pPr marL="0" algn="ctr" defTabSz="914400" rtl="0" eaLnBrk="1" fontAlgn="ctr" latinLnBrk="0" hangingPunct="1"/>
                      <a:r>
                        <a:rPr lang="en-US" sz="1100" b="1" i="0" u="none" strike="noStrike" kern="1200">
                          <a:solidFill>
                            <a:schemeClr val="accent1">
                              <a:lumMod val="75000"/>
                            </a:schemeClr>
                          </a:solidFill>
                          <a:effectLst/>
                          <a:latin typeface="+mn-lt"/>
                          <a:ea typeface="+mn-ea"/>
                          <a:cs typeface="+mn-cs"/>
                        </a:rPr>
                        <a:t>RMB</a:t>
                      </a:r>
                      <a:endParaRPr lang="en-US" sz="1100" b="1" i="0" u="none" strike="noStrike" kern="1200">
                        <a:solidFill>
                          <a:schemeClr val="accent1">
                            <a:lumMod val="75000"/>
                          </a:schemeClr>
                        </a:solidFill>
                        <a:effectLst/>
                        <a:latin typeface="+mn-lt"/>
                        <a:ea typeface="+mn-ea"/>
                        <a:cs typeface="+mn-cs"/>
                      </a:endParaRP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rgbClr val="B5BBD6"/>
                      </a:solidFill>
                      <a:prstDash val="solid"/>
                      <a:round/>
                      <a:headEnd type="none" w="med" len="med"/>
                      <a:tailEnd type="none" w="med" len="med"/>
                    </a:lnB>
                  </a:tcPr>
                </a:tc>
                <a:tc>
                  <a:txBody>
                    <a:bodyPr/>
                    <a:lstStyle/>
                    <a:p>
                      <a:pPr algn="ctr" rtl="0" fontAlgn="ct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w="6350" cap="flat" cmpd="sng" algn="ctr">
                      <a:noFill/>
                      <a:prstDash val="solid"/>
                      <a:round/>
                      <a:headEnd type="none" w="med" len="med"/>
                      <a:tailEnd type="none" w="med" len="med"/>
                    </a:lnT>
                    <a:lnB w="12700" cap="flat" cmpd="sng" algn="ctr">
                      <a:solidFill>
                        <a:srgbClr val="B5BBD6"/>
                      </a:solidFill>
                      <a:prstDash val="solid"/>
                      <a:round/>
                      <a:headEnd type="none" w="med" len="med"/>
                      <a:tailEnd type="none" w="med" len="med"/>
                    </a:lnB>
                  </a:tcPr>
                </a:tc>
                <a:tc>
                  <a:txBody>
                    <a:bodyPr/>
                    <a:lstStyle/>
                    <a:p>
                      <a:pPr algn="ctr" rtl="0" fontAlgn="ctr"/>
                      <a:r>
                        <a:rPr lang="en-US" sz="1100" b="1" i="0" u="none" strike="noStrike">
                          <a:solidFill>
                            <a:schemeClr val="accent1">
                              <a:lumMod val="75000"/>
                            </a:schemeClr>
                          </a:solidFill>
                          <a:effectLst/>
                          <a:latin typeface="+mn-lt"/>
                        </a:rPr>
                        <a:t>RMB</a:t>
                      </a: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solidFill>
                      <a:schemeClr val="bg1">
                        <a:lumMod val="95000"/>
                      </a:schemeClr>
                    </a:solidFill>
                  </a:tcPr>
                </a:tc>
              </a:tr>
              <a:tr h="193040">
                <a:tc>
                  <a:txBody>
                    <a:bodyPr/>
                    <a:lstStyle/>
                    <a:p>
                      <a:pPr algn="l" rtl="0" fontAlgn="ctr"/>
                      <a:endParaRPr lang="en-US" sz="1100" b="1" i="0" u="none" strike="noStrike">
                        <a:solidFill>
                          <a:srgbClr val="269DD8"/>
                        </a:solidFill>
                        <a:effectLst/>
                        <a:latin typeface="+mn-lt"/>
                      </a:endParaRPr>
                    </a:p>
                  </a:txBody>
                  <a:tcPr marL="4676" marR="4676" marT="4676" marB="0" anchor="ctr">
                    <a:lnL>
                      <a:noFill/>
                    </a:lnL>
                    <a:lnR>
                      <a:noFill/>
                    </a:lnR>
                    <a:lnT>
                      <a:noFill/>
                    </a:lnT>
                    <a:lnB>
                      <a:noFill/>
                    </a:lnB>
                  </a:tcPr>
                </a:tc>
                <a:tc>
                  <a:txBody>
                    <a:bodyPr/>
                    <a:lstStyle/>
                    <a:p>
                      <a:pPr algn="l" fontAlgn="ctr"/>
                      <a:endParaRPr lang="en-US" sz="1100" b="0" i="0" u="none" strike="noStrike">
                        <a:solidFill>
                          <a:srgbClr val="000000"/>
                        </a:solidFill>
                        <a:effectLst/>
                        <a:latin typeface="+mn-lt"/>
                      </a:endParaRPr>
                    </a:p>
                  </a:txBody>
                  <a:tcPr marL="4676" marR="4676" marT="4676" marB="0" anchor="ctr">
                    <a:lnL>
                      <a:noFill/>
                    </a:lnL>
                    <a:lnR>
                      <a:noFill/>
                    </a:lnR>
                    <a:lnT>
                      <a:noFill/>
                    </a:lnT>
                    <a:lnB>
                      <a:noFill/>
                    </a:lnB>
                  </a:tcPr>
                </a:tc>
                <a:tc>
                  <a:txBody>
                    <a:bodyPr/>
                    <a:lstStyle/>
                    <a:p>
                      <a:pPr algn="l" fontAlgn="b"/>
                      <a:endParaRPr lang="en-US" sz="1100" b="0" i="0" u="none" strike="noStrike">
                        <a:solidFill>
                          <a:srgbClr val="000000"/>
                        </a:solidFill>
                        <a:effectLst/>
                        <a:latin typeface="+mn-lt"/>
                      </a:endParaRPr>
                    </a:p>
                  </a:txBody>
                  <a:tcPr marL="4676" marR="4676" marT="4676" marB="0" anchor="b">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mn-lt"/>
                      </a:endParaRPr>
                    </a:p>
                  </a:txBody>
                  <a:tcPr marL="4676" marR="4676" marT="4676" marB="0" anchor="b">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a:noFill/>
                    </a:lnB>
                  </a:tcPr>
                </a:tc>
                <a:tc>
                  <a:txBody>
                    <a:bodyPr/>
                    <a:lstStyle/>
                    <a:p>
                      <a:pPr algn="l" fontAlgn="b"/>
                      <a:endParaRPr lang="en-US" sz="1100" b="1" i="0" u="none" strike="noStrike">
                        <a:solidFill>
                          <a:srgbClr val="000000"/>
                        </a:solidFill>
                        <a:effectLst/>
                        <a:latin typeface="+mn-lt"/>
                      </a:endParaRPr>
                    </a:p>
                  </a:txBody>
                  <a:tcPr marL="4676" marR="4676" marT="4676" marB="0" anchor="b">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a:noFill/>
                    </a:lnB>
                    <a:solidFill>
                      <a:schemeClr val="bg1">
                        <a:lumMod val="95000"/>
                      </a:schemeClr>
                    </a:solidFill>
                  </a:tcPr>
                </a:tc>
              </a:tr>
              <a:tr h="226060">
                <a:tc>
                  <a:txBody>
                    <a:bodyPr/>
                    <a:lstStyle/>
                    <a:p>
                      <a:pPr algn="l" rtl="0" fontAlgn="ctr"/>
                      <a:r>
                        <a:rPr lang="en-US" sz="1100" b="0" i="0" u="none" strike="noStrike">
                          <a:solidFill>
                            <a:srgbClr val="53565A"/>
                          </a:solidFill>
                          <a:effectLst/>
                          <a:latin typeface="+mn-lt"/>
                        </a:rPr>
                        <a:t>Net loss</a:t>
                      </a:r>
                      <a:endParaRPr lang="en-US" sz="1100" b="0" i="0" u="none" strike="noStrike">
                        <a:solidFill>
                          <a:srgbClr val="53565A"/>
                        </a:solidFill>
                        <a:effectLst/>
                        <a:latin typeface="+mn-lt"/>
                      </a:endParaRPr>
                    </a:p>
                  </a:txBody>
                  <a:tcPr marL="84163" marR="4676" marT="4676" marB="0" anchor="ctr">
                    <a:lnL>
                      <a:noFill/>
                    </a:lnL>
                    <a:lnR>
                      <a:noFill/>
                    </a:lnR>
                    <a:lnT>
                      <a:noFill/>
                    </a:lnT>
                    <a:lnB>
                      <a:noFill/>
                    </a:lnB>
                  </a:tcPr>
                </a:tc>
                <a:tc>
                  <a:txBody>
                    <a:bodyPr/>
                    <a:lstStyle/>
                    <a:p>
                      <a:pPr algn="l" fontAlgn="ctr"/>
                      <a:endParaRPr lang="en-US" sz="1100" b="0" i="0" u="none" strike="noStrike">
                        <a:solidFill>
                          <a:srgbClr val="53565A"/>
                        </a:solidFill>
                        <a:effectLst/>
                        <a:latin typeface="+mn-lt"/>
                      </a:endParaRPr>
                    </a:p>
                  </a:txBody>
                  <a:tcPr marL="84163" marR="4676" marT="4676"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mn-lt"/>
                        </a:rPr>
                        <a:t>(132,823)</a:t>
                      </a:r>
                      <a:endParaRPr lang="en-US" sz="1100" b="0" i="0" u="none" strike="noStrike">
                        <a:solidFill>
                          <a:srgbClr val="53565A"/>
                        </a:solidFill>
                        <a:effectLst/>
                        <a:latin typeface="+mn-lt"/>
                      </a:endParaRP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algn="ctr" rtl="0" fontAlgn="ctr"/>
                      <a:endParaRPr lang="en-US" sz="1100" b="0" i="0" u="none" strike="noStrike">
                        <a:solidFill>
                          <a:srgbClr val="53565A"/>
                        </a:solidFill>
                        <a:effectLst/>
                        <a:latin typeface="+mn-lt"/>
                      </a:endParaRP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algn="ctr" fontAlgn="ctr">
                        <a:spcBef>
                          <a:spcPts val="0"/>
                        </a:spcBef>
                        <a:buClrTx/>
                        <a:buSzTx/>
                        <a:buFontTx/>
                        <a:buNone/>
                      </a:pPr>
                      <a:r>
                        <a:rPr lang="en-US" sz="1100" b="1">
                          <a:solidFill>
                            <a:schemeClr val="accent1">
                              <a:lumMod val="75000"/>
                            </a:schemeClr>
                          </a:solidFill>
                          <a:effectLst/>
                          <a:latin typeface="Arial" panose="020B0604020202020204" pitchFamily="34" charset="0"/>
                          <a:cs typeface="Arial" panose="020B0604020202020204" pitchFamily="34" charset="0"/>
                        </a:rPr>
                        <a:t> (105,976)</a:t>
                      </a:r>
                      <a:endParaRPr lang="en-US" sz="1100" b="1">
                        <a:solidFill>
                          <a:schemeClr val="accent1">
                            <a:lumMod val="75000"/>
                          </a:schemeClr>
                        </a:solidFill>
                        <a:effectLst/>
                        <a:latin typeface="Arial" panose="020B0604020202020204" pitchFamily="34" charset="0"/>
                        <a:cs typeface="Arial" panose="020B0604020202020204" pitchFamily="34" charset="0"/>
                      </a:endParaRPr>
                    </a:p>
                  </a:txBody>
                  <a:tcPr marL="12700" marR="12700" marT="12700" vert="horz" anchor="ctr" anchorCtr="0">
                    <a:lnL w="12700" cap="flat" cmpd="sng" algn="ctr">
                      <a:noFill/>
                      <a:prstDash val="dash"/>
                      <a:round/>
                      <a:headEnd type="none" w="med" len="med"/>
                      <a:tailEnd type="none" w="med" len="med"/>
                    </a:lnL>
                    <a:lnR>
                      <a:noFill/>
                    </a:lnR>
                    <a:lnT>
                      <a:noFill/>
                    </a:lnT>
                    <a:lnB>
                      <a:noFill/>
                    </a:lnB>
                    <a:solidFill>
                      <a:schemeClr val="bg1">
                        <a:lumMod val="95000"/>
                      </a:schemeClr>
                    </a:solidFill>
                  </a:tcPr>
                </a:tc>
              </a:tr>
              <a:tr h="217805">
                <a:tc>
                  <a:txBody>
                    <a:bodyPr/>
                    <a:lstStyle/>
                    <a:p>
                      <a:pPr algn="l" rtl="0" fontAlgn="ctr"/>
                      <a:r>
                        <a:rPr lang="en-US" sz="1100" b="0" i="0" u="none" strike="noStrike">
                          <a:solidFill>
                            <a:srgbClr val="53565A"/>
                          </a:solidFill>
                          <a:effectLst/>
                          <a:latin typeface="+mn-lt"/>
                        </a:rPr>
                        <a:t>Fair value change of derivative liabilities</a:t>
                      </a:r>
                      <a:endParaRPr lang="en-US" sz="1100" b="0" i="0" u="none" strike="noStrike">
                        <a:solidFill>
                          <a:srgbClr val="53565A"/>
                        </a:solidFill>
                        <a:effectLst/>
                        <a:latin typeface="+mn-lt"/>
                      </a:endParaRPr>
                    </a:p>
                  </a:txBody>
                  <a:tcPr marL="84163" marR="4676" marT="4676" marB="0" anchor="ctr">
                    <a:lnL>
                      <a:noFill/>
                    </a:lnL>
                    <a:lnR>
                      <a:noFill/>
                    </a:lnR>
                    <a:lnT>
                      <a:noFill/>
                    </a:lnT>
                    <a:lnB>
                      <a:noFill/>
                    </a:lnB>
                  </a:tcPr>
                </a:tc>
                <a:tc>
                  <a:txBody>
                    <a:bodyPr/>
                    <a:lstStyle/>
                    <a:p>
                      <a:pPr algn="l" fontAlgn="ctr"/>
                      <a:endParaRPr lang="en-US" sz="1100" b="0" i="0" u="none" strike="noStrike">
                        <a:solidFill>
                          <a:srgbClr val="53565A"/>
                        </a:solidFill>
                        <a:effectLst/>
                        <a:latin typeface="+mn-lt"/>
                      </a:endParaRPr>
                    </a:p>
                  </a:txBody>
                  <a:tcPr marL="84163" marR="4676" marT="4676"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mn-lt"/>
                        </a:rPr>
                        <a:t>(2,824)</a:t>
                      </a:r>
                      <a:endParaRPr lang="en-US" sz="1100" b="0" i="0" u="none" strike="noStrike">
                        <a:solidFill>
                          <a:srgbClr val="53565A"/>
                        </a:solidFill>
                        <a:effectLst/>
                        <a:latin typeface="+mn-lt"/>
                      </a:endParaRPr>
                    </a:p>
                  </a:txBody>
                  <a:tcPr marL="4676" marR="4676" marT="4676" marB="0" anchor="ctr">
                    <a:lnL>
                      <a:noFill/>
                    </a:lnL>
                    <a:lnR>
                      <a:noFill/>
                    </a:lnR>
                    <a:lnT>
                      <a:noFill/>
                    </a:lnT>
                    <a:lnB>
                      <a:noFill/>
                    </a:lnB>
                    <a:lnTlToBr>
                      <a:noFill/>
                    </a:lnTlToBr>
                    <a:lnBlToTr>
                      <a:noFill/>
                    </a:lnBlToTr>
                  </a:tcPr>
                </a:tc>
                <a:tc>
                  <a:txBody>
                    <a:bodyPr/>
                    <a:lstStyle/>
                    <a:p>
                      <a:pPr algn="ctr" rtl="0" fontAlgn="ctr"/>
                      <a:endParaRPr lang="en-US" sz="1100" b="0" i="0" u="none" strike="noStrike">
                        <a:solidFill>
                          <a:srgbClr val="53565A"/>
                        </a:solidFill>
                        <a:effectLst/>
                        <a:latin typeface="+mn-lt"/>
                      </a:endParaRPr>
                    </a:p>
                  </a:txBody>
                  <a:tcPr marL="4676" marR="4676" marT="4676" marB="0" anchor="ctr">
                    <a:lnL>
                      <a:noFill/>
                    </a:lnL>
                    <a:lnR>
                      <a:noFill/>
                    </a:lnR>
                    <a:lnT>
                      <a:noFill/>
                    </a:lnT>
                    <a:lnB>
                      <a:noFill/>
                    </a:lnB>
                    <a:lnTlToBr>
                      <a:noFill/>
                    </a:lnTlToBr>
                    <a:lnBlToTr>
                      <a:noFill/>
                    </a:lnBlToTr>
                  </a:tcPr>
                </a:tc>
                <a:tc>
                  <a:txBody>
                    <a:bodyPr/>
                    <a:lstStyle/>
                    <a:p>
                      <a:pPr algn="ctr" fontAlgn="ctr">
                        <a:spcBef>
                          <a:spcPts val="0"/>
                        </a:spcBef>
                        <a:buClrTx/>
                        <a:buSzTx/>
                        <a:buFontTx/>
                        <a:buNone/>
                      </a:pPr>
                      <a:r>
                        <a:rPr lang="en-US" sz="1100" b="1">
                          <a:solidFill>
                            <a:schemeClr val="accent1">
                              <a:lumMod val="75000"/>
                            </a:schemeClr>
                          </a:solidFill>
                          <a:effectLst/>
                          <a:latin typeface="Arial" panose="020B0604020202020204" pitchFamily="34" charset="0"/>
                          <a:cs typeface="Arial" panose="020B0604020202020204" pitchFamily="34" charset="0"/>
                        </a:rPr>
                        <a:t> 2,266 </a:t>
                      </a:r>
                      <a:endParaRPr lang="en-US" sz="1100" b="1">
                        <a:solidFill>
                          <a:schemeClr val="accent1">
                            <a:lumMod val="75000"/>
                          </a:schemeClr>
                        </a:solidFill>
                        <a:effectLst/>
                        <a:latin typeface="Arial" panose="020B0604020202020204" pitchFamily="34" charset="0"/>
                        <a:cs typeface="Arial" panose="020B0604020202020204" pitchFamily="34" charset="0"/>
                      </a:endParaRPr>
                    </a:p>
                  </a:txBody>
                  <a:tcPr marL="12700" marR="12700" marT="12700" vert="horz" anchor="ctr" anchorCtr="0">
                    <a:lnL>
                      <a:noFill/>
                    </a:lnL>
                    <a:lnR>
                      <a:noFill/>
                    </a:lnR>
                    <a:lnT>
                      <a:noFill/>
                    </a:lnT>
                    <a:lnB>
                      <a:noFill/>
                    </a:lnB>
                    <a:lnTlToBr>
                      <a:noFill/>
                    </a:lnTlToBr>
                    <a:lnBlToTr>
                      <a:noFill/>
                    </a:lnBlToTr>
                    <a:solidFill>
                      <a:schemeClr val="bg1">
                        <a:lumMod val="95000"/>
                      </a:schemeClr>
                    </a:solidFill>
                  </a:tcPr>
                </a:tc>
              </a:tr>
              <a:tr h="226060">
                <a:tc>
                  <a:txBody>
                    <a:bodyPr/>
                    <a:lstStyle/>
                    <a:p>
                      <a:pPr marL="0" marR="0" lvl="0" indent="0" algn="l" defTabSz="914400" rtl="0" eaLnBrk="1" fontAlgn="ctr" latinLnBrk="0" hangingPunct="1">
                        <a:lnSpc>
                          <a:spcPct val="100000"/>
                        </a:lnSpc>
                        <a:spcBef>
                          <a:spcPts val="0"/>
                        </a:spcBef>
                        <a:spcAft>
                          <a:spcPts val="0"/>
                        </a:spcAft>
                        <a:buClrTx/>
                        <a:buSzTx/>
                        <a:buFontTx/>
                        <a:buNone/>
                        <a:defRPr/>
                      </a:pPr>
                      <a:r>
                        <a:rPr lang="en-US" sz="1100" b="0" i="0" u="none" strike="noStrike">
                          <a:solidFill>
                            <a:srgbClr val="53565A"/>
                          </a:solidFill>
                          <a:effectLst/>
                          <a:latin typeface="+mn-lt"/>
                        </a:rPr>
                        <a:t>  Share-based compensation</a:t>
                      </a:r>
                      <a:endParaRPr lang="en-US" sz="1100" b="0" i="0" u="none" strike="noStrike">
                        <a:solidFill>
                          <a:srgbClr val="53565A"/>
                        </a:solidFill>
                        <a:effectLst/>
                        <a:latin typeface="+mn-lt"/>
                      </a:endParaRPr>
                    </a:p>
                  </a:txBody>
                  <a:tcPr marL="4676" marR="4676" marT="4676" marB="0" anchor="ctr">
                    <a:lnL>
                      <a:noFill/>
                    </a:lnL>
                    <a:lnR>
                      <a:noFill/>
                    </a:lnR>
                    <a:lnT>
                      <a:noFill/>
                    </a:lnT>
                    <a:lnB>
                      <a:noFill/>
                    </a:lnB>
                  </a:tcPr>
                </a:tc>
                <a:tc>
                  <a:txBody>
                    <a:bodyPr/>
                    <a:lstStyle/>
                    <a:p>
                      <a:pPr algn="l" fontAlgn="ctr"/>
                      <a:endParaRPr lang="en-US" sz="1100" b="0" i="0" u="none" strike="noStrike">
                        <a:solidFill>
                          <a:srgbClr val="53565A"/>
                        </a:solidFill>
                        <a:effectLst/>
                        <a:latin typeface="+mn-lt"/>
                      </a:endParaRPr>
                    </a:p>
                  </a:txBody>
                  <a:tcPr marL="4676" marR="4676" marT="4676" marB="0" anchor="ctr">
                    <a:lnL>
                      <a:noFill/>
                    </a:lnL>
                    <a:lnR>
                      <a:noFill/>
                    </a:lnR>
                    <a:lnT>
                      <a:noFill/>
                    </a:lnT>
                    <a:lnB>
                      <a:noFill/>
                    </a:lnB>
                  </a:tcPr>
                </a:tc>
                <a:tc>
                  <a:txBody>
                    <a:bodyPr/>
                    <a:lstStyle/>
                    <a:p>
                      <a:pPr algn="ctr" rtl="0" fontAlgn="ctr">
                        <a:spcBef>
                          <a:spcPts val="0"/>
                        </a:spcBef>
                        <a:spcAft>
                          <a:spcPts val="0"/>
                        </a:spcAft>
                        <a:buClrTx/>
                        <a:buSzTx/>
                        <a:buFontTx/>
                        <a:defRPr/>
                      </a:pPr>
                      <a:r>
                        <a:rPr lang="en-US" altLang="zh-CN" sz="1100" b="0" i="0" strike="noStrike" noProof="0">
                          <a:solidFill>
                            <a:srgbClr val="53565A"/>
                          </a:solidFill>
                          <a:effectLst/>
                          <a:latin typeface="Arial" panose="020B0604020202020204" pitchFamily="34" charset="0"/>
                          <a:cs typeface="Arial" panose="020B0604020202020204" pitchFamily="34" charset="0"/>
                        </a:rPr>
                        <a:t>14,409</a:t>
                      </a:r>
                      <a:endParaRPr lang="en-US" altLang="zh-CN" sz="1100" b="0" i="0" strike="noStrike" noProof="0">
                        <a:solidFill>
                          <a:srgbClr val="53565A"/>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lnTlToBr>
                      <a:noFill/>
                    </a:lnTlToBr>
                    <a:lnBlToTr>
                      <a:noFill/>
                    </a:lnBlToTr>
                  </a:tcPr>
                </a:tc>
                <a:tc>
                  <a:txBody>
                    <a:bodyPr/>
                    <a:lstStyle/>
                    <a:p>
                      <a:pPr algn="ctr" rtl="0" fontAlgn="ctr">
                        <a:spcBef>
                          <a:spcPts val="0"/>
                        </a:spcBef>
                        <a:spcAft>
                          <a:spcPts val="0"/>
                        </a:spcAft>
                        <a:buClrTx/>
                        <a:buSzTx/>
                        <a:buFontTx/>
                        <a:defRPr/>
                      </a:pPr>
                      <a:endParaRPr lang="en-US" altLang="zh-CN" sz="1100" b="0" i="0" strike="noStrike" noProof="0">
                        <a:solidFill>
                          <a:srgbClr val="53565A"/>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lnTlToBr>
                      <a:noFill/>
                    </a:lnTlToBr>
                    <a:lnBlToTr>
                      <a:noFill/>
                    </a:lnBlToTr>
                  </a:tcPr>
                </a:tc>
                <a:tc>
                  <a:txBody>
                    <a:bodyPr/>
                    <a:lstStyle/>
                    <a:p>
                      <a:pPr algn="ctr" fontAlgn="ctr">
                        <a:spcBef>
                          <a:spcPts val="0"/>
                        </a:spcBef>
                        <a:buClrTx/>
                        <a:buSzTx/>
                        <a:buFontTx/>
                        <a:buNone/>
                      </a:pPr>
                      <a:r>
                        <a:rPr lang="en-US" sz="1100" b="1">
                          <a:solidFill>
                            <a:schemeClr val="accent1">
                              <a:lumMod val="75000"/>
                            </a:schemeClr>
                          </a:solidFill>
                          <a:effectLst/>
                          <a:latin typeface="Arial" panose="020B0604020202020204" pitchFamily="34" charset="0"/>
                          <a:cs typeface="Arial" panose="020B0604020202020204" pitchFamily="34" charset="0"/>
                        </a:rPr>
                        <a:t> (7,677)</a:t>
                      </a:r>
                      <a:endParaRPr lang="en-US" sz="1100" b="1">
                        <a:solidFill>
                          <a:schemeClr val="accent1">
                            <a:lumMod val="75000"/>
                          </a:schemeClr>
                        </a:solidFill>
                        <a:effectLst/>
                        <a:latin typeface="Arial" panose="020B0604020202020204" pitchFamily="34" charset="0"/>
                        <a:cs typeface="Arial" panose="020B0604020202020204" pitchFamily="34" charset="0"/>
                      </a:endParaRPr>
                    </a:p>
                  </a:txBody>
                  <a:tcPr marL="12700" marR="12700" marT="12700" vert="horz" anchor="ctr" anchorCtr="0">
                    <a:lnL>
                      <a:noFill/>
                    </a:lnL>
                    <a:lnR>
                      <a:noFill/>
                    </a:lnR>
                    <a:lnT>
                      <a:noFill/>
                    </a:lnT>
                    <a:lnB>
                      <a:noFill/>
                    </a:lnB>
                    <a:lnTlToBr>
                      <a:noFill/>
                    </a:lnTlToBr>
                    <a:lnBlToTr>
                      <a:noFill/>
                    </a:lnBlToTr>
                    <a:solidFill>
                      <a:schemeClr val="bg1">
                        <a:lumMod val="95000"/>
                      </a:schemeClr>
                    </a:solidFill>
                  </a:tcPr>
                </a:tc>
              </a:tr>
              <a:tr h="226060">
                <a:tc>
                  <a:txBody>
                    <a:bodyPr/>
                    <a:p>
                      <a:pPr marL="0" marR="0" lvl="0" indent="0" algn="l" defTabSz="914400" rtl="0" eaLnBrk="1" fontAlgn="ctr" latinLnBrk="0" hangingPunct="1">
                        <a:lnSpc>
                          <a:spcPct val="100000"/>
                        </a:lnSpc>
                        <a:spcBef>
                          <a:spcPts val="0"/>
                        </a:spcBef>
                        <a:spcAft>
                          <a:spcPts val="0"/>
                        </a:spcAft>
                        <a:buClrTx/>
                        <a:buSzTx/>
                        <a:buFontTx/>
                        <a:buNone/>
                        <a:defRPr/>
                      </a:pPr>
                      <a:r>
                        <a:rPr lang="en-US" altLang="en-US" sz="1100" b="0" i="0" u="none" strike="noStrike">
                          <a:solidFill>
                            <a:srgbClr val="53565A"/>
                          </a:solidFill>
                          <a:effectLst/>
                          <a:latin typeface="+mn-lt"/>
                        </a:rPr>
                        <a:t>  Impairment of goodwill</a:t>
                      </a:r>
                      <a:endParaRPr lang="en-US" altLang="en-US" sz="1100" b="0" i="0" u="none" strike="noStrike">
                        <a:solidFill>
                          <a:srgbClr val="53565A"/>
                        </a:solidFill>
                        <a:effectLst/>
                        <a:latin typeface="+mn-lt"/>
                      </a:endParaRPr>
                    </a:p>
                  </a:txBody>
                  <a:tcPr marL="4676" marR="4676" marT="4676" marB="0" anchor="ctr">
                    <a:lnL>
                      <a:noFill/>
                    </a:lnL>
                    <a:lnR>
                      <a:noFill/>
                    </a:lnR>
                    <a:lnT>
                      <a:noFill/>
                    </a:lnT>
                    <a:lnB>
                      <a:noFill/>
                    </a:lnB>
                  </a:tcPr>
                </a:tc>
                <a:tc>
                  <a:txBody>
                    <a:bodyPr/>
                    <a:p>
                      <a:pPr algn="l" fontAlgn="ctr">
                        <a:buNone/>
                      </a:pPr>
                      <a:endParaRPr lang="en-US" altLang="en-US" sz="1100" b="0" i="0" u="none" strike="noStrike">
                        <a:solidFill>
                          <a:srgbClr val="53565A"/>
                        </a:solidFill>
                        <a:effectLst/>
                        <a:latin typeface="+mn-lt"/>
                      </a:endParaRPr>
                    </a:p>
                  </a:txBody>
                  <a:tcPr marL="4676" marR="4676" marT="4676" marB="0" anchor="ctr">
                    <a:lnL>
                      <a:noFill/>
                    </a:lnL>
                    <a:lnR>
                      <a:noFill/>
                    </a:lnR>
                    <a:lnT>
                      <a:noFill/>
                    </a:lnT>
                    <a:lnB>
                      <a:noFill/>
                    </a:lnB>
                  </a:tcPr>
                </a:tc>
                <a:tc>
                  <a:txBody>
                    <a:bodyPr/>
                    <a:p>
                      <a:pPr algn="ctr" rtl="0" fontAlgn="ctr">
                        <a:buNone/>
                      </a:pPr>
                      <a:endParaRPr lang="en-US" altLang="en-US" sz="1100" b="0" i="0" u="none" strike="noStrike">
                        <a:solidFill>
                          <a:srgbClr val="53565A"/>
                        </a:solidFill>
                        <a:effectLst/>
                        <a:latin typeface="+mn-lt"/>
                      </a:endParaRP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chemeClr val="bg1">
                          <a:lumMod val="50000"/>
                        </a:schemeClr>
                      </a:solidFill>
                      <a:prstDash val="solid"/>
                      <a:round/>
                      <a:headEnd type="none" w="med" len="med"/>
                      <a:tailEnd type="none" w="med" len="med"/>
                    </a:lnB>
                  </a:tcPr>
                </a:tc>
                <a:tc>
                  <a:txBody>
                    <a:bodyPr/>
                    <a:p>
                      <a:pPr algn="ctr" rtl="0" fontAlgn="ctr">
                        <a:buNone/>
                      </a:pPr>
                      <a:endParaRPr lang="en-US" altLang="en-US" sz="1100" b="0" i="0" u="none" strike="noStrike">
                        <a:solidFill>
                          <a:srgbClr val="53565A"/>
                        </a:solidFill>
                        <a:effectLst/>
                        <a:latin typeface="+mn-lt"/>
                      </a:endParaRP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chemeClr val="bg1">
                          <a:lumMod val="50000"/>
                        </a:schemeClr>
                      </a:solidFill>
                      <a:prstDash val="solid"/>
                      <a:round/>
                      <a:headEnd type="none" w="med" len="med"/>
                      <a:tailEnd type="none" w="med" len="med"/>
                    </a:lnB>
                  </a:tcPr>
                </a:tc>
                <a:tc>
                  <a:txBody>
                    <a:bodyPr/>
                    <a:p>
                      <a:pPr algn="ctr" fontAlgn="ctr">
                        <a:spcBef>
                          <a:spcPts val="0"/>
                        </a:spcBef>
                        <a:buClrTx/>
                        <a:buSzTx/>
                        <a:buFontTx/>
                        <a:buNone/>
                      </a:pPr>
                      <a:r>
                        <a:rPr lang="en-US" sz="1100" b="1">
                          <a:solidFill>
                            <a:schemeClr val="accent1">
                              <a:lumMod val="75000"/>
                            </a:schemeClr>
                          </a:solidFill>
                          <a:effectLst/>
                          <a:latin typeface="Arial" panose="020B0604020202020204" pitchFamily="34" charset="0"/>
                          <a:cs typeface="Arial" panose="020B0604020202020204" pitchFamily="34" charset="0"/>
                        </a:rPr>
                        <a:t> 40,684 </a:t>
                      </a:r>
                      <a:endParaRPr lang="en-US" sz="1100" b="1">
                        <a:solidFill>
                          <a:schemeClr val="accent1">
                            <a:lumMod val="75000"/>
                          </a:schemeClr>
                        </a:solidFill>
                        <a:effectLst/>
                        <a:latin typeface="Arial" panose="020B0604020202020204" pitchFamily="34" charset="0"/>
                        <a:cs typeface="Arial" panose="020B0604020202020204" pitchFamily="34" charset="0"/>
                      </a:endParaRPr>
                    </a:p>
                  </a:txBody>
                  <a:tcPr marL="12700" marR="12700" marT="12700" vert="horz" anchor="ctr" anchorCtr="0">
                    <a:lnL w="12700" cap="flat" cmpd="sng" algn="ctr">
                      <a:noFill/>
                      <a:prstDash val="dash"/>
                      <a:round/>
                      <a:headEnd type="none" w="med" len="med"/>
                      <a:tailEnd type="none" w="med" len="med"/>
                    </a:lnL>
                    <a:lnR>
                      <a:noFill/>
                    </a:lnR>
                    <a:lnT>
                      <a:noFill/>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r>
              <a:tr h="226060">
                <a:tc>
                  <a:txBody>
                    <a:bodyPr/>
                    <a:lstStyle/>
                    <a:p>
                      <a:pPr algn="l" rtl="0" fontAlgn="ctr"/>
                      <a:r>
                        <a:rPr lang="en-US" sz="1100" b="1" i="0" u="none" strike="noStrike">
                          <a:solidFill>
                            <a:schemeClr val="accent1">
                              <a:lumMod val="75000"/>
                            </a:schemeClr>
                          </a:solidFill>
                          <a:effectLst/>
                          <a:latin typeface="+mn-lt"/>
                        </a:rPr>
                        <a:t>  Non-GAAP Net loss </a:t>
                      </a:r>
                      <a:endParaRPr lang="en-US" sz="1100" b="1" i="0" u="none" strike="noStrike">
                        <a:solidFill>
                          <a:schemeClr val="accent1">
                            <a:lumMod val="75000"/>
                          </a:schemeClr>
                        </a:solidFill>
                        <a:effectLst/>
                        <a:latin typeface="+mn-lt"/>
                      </a:endParaRPr>
                    </a:p>
                  </a:txBody>
                  <a:tcPr marL="4676" marR="4676" marT="4676" marB="0" anchor="ctr">
                    <a:lnL>
                      <a:noFill/>
                    </a:lnL>
                    <a:lnR>
                      <a:noFill/>
                    </a:lnR>
                    <a:lnT>
                      <a:noFill/>
                    </a:lnT>
                    <a:lnB>
                      <a:noFill/>
                    </a:lnB>
                  </a:tcPr>
                </a:tc>
                <a:tc>
                  <a:txBody>
                    <a:bodyPr/>
                    <a:lstStyle/>
                    <a:p>
                      <a:pPr algn="l" fontAlgn="ctr"/>
                      <a:endParaRPr lang="en-US" sz="1100" b="0" i="0" u="none" strike="noStrike">
                        <a:solidFill>
                          <a:schemeClr val="accent1">
                            <a:lumMod val="75000"/>
                          </a:schemeClr>
                        </a:solidFill>
                        <a:effectLst/>
                        <a:latin typeface="+mn-lt"/>
                      </a:endParaRPr>
                    </a:p>
                  </a:txBody>
                  <a:tcPr marL="4676" marR="4676" marT="4676" marB="0" anchor="ctr">
                    <a:lnL>
                      <a:noFill/>
                    </a:lnL>
                    <a:lnR>
                      <a:noFill/>
                    </a:lnR>
                    <a:lnT>
                      <a:noFill/>
                    </a:lnT>
                    <a:lnB>
                      <a:noFill/>
                    </a:lnB>
                  </a:tcPr>
                </a:tc>
                <a:tc>
                  <a:txBody>
                    <a:bodyPr/>
                    <a:lstStyle/>
                    <a:p>
                      <a:pPr algn="ctr" rtl="0" fontAlgn="ctr"/>
                      <a:r>
                        <a:rPr lang="en-US" sz="1100" b="1" i="0" u="none" strike="noStrike">
                          <a:solidFill>
                            <a:schemeClr val="accent1">
                              <a:lumMod val="75000"/>
                            </a:schemeClr>
                          </a:solidFill>
                          <a:effectLst/>
                          <a:latin typeface="+mn-lt"/>
                        </a:rPr>
                        <a:t>(121,238)</a:t>
                      </a: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0"/>
                        </a:spcBef>
                        <a:buClrTx/>
                        <a:buSzTx/>
                        <a:buFontTx/>
                        <a:buNone/>
                      </a:pPr>
                      <a:r>
                        <a:rPr lang="en-US" sz="1100" b="1">
                          <a:solidFill>
                            <a:schemeClr val="accent1">
                              <a:lumMod val="75000"/>
                            </a:schemeClr>
                          </a:solidFill>
                          <a:effectLst/>
                          <a:latin typeface="Arial" panose="020B0604020202020204" pitchFamily="34" charset="0"/>
                          <a:cs typeface="Arial" panose="020B0604020202020204" pitchFamily="34" charset="0"/>
                        </a:rPr>
                        <a:t> (70,703)</a:t>
                      </a:r>
                      <a:endParaRPr lang="en-US" sz="1100" b="1">
                        <a:solidFill>
                          <a:schemeClr val="accent1">
                            <a:lumMod val="75000"/>
                          </a:schemeClr>
                        </a:solidFill>
                        <a:effectLst/>
                        <a:latin typeface="Arial" panose="020B0604020202020204" pitchFamily="34" charset="0"/>
                        <a:cs typeface="Arial" panose="020B0604020202020204" pitchFamily="34" charset="0"/>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26060">
                <a:tc>
                  <a:txBody>
                    <a:bodyPr/>
                    <a:lstStyle/>
                    <a:p>
                      <a:pPr algn="l" rtl="0" fontAlgn="ctr"/>
                      <a:r>
                        <a:rPr lang="en-US" sz="1100" b="1" i="0" u="none" strike="noStrike">
                          <a:solidFill>
                            <a:schemeClr val="accent1">
                              <a:lumMod val="75000"/>
                            </a:schemeClr>
                          </a:solidFill>
                          <a:effectLst/>
                          <a:latin typeface="+mn-lt"/>
                        </a:rPr>
                        <a:t>  Non-GAAP Net Loss Margin</a:t>
                      </a:r>
                      <a:endParaRPr lang="en-US" sz="1100" b="1" i="0" u="none" strike="noStrike">
                        <a:solidFill>
                          <a:schemeClr val="accent1">
                            <a:lumMod val="75000"/>
                          </a:schemeClr>
                        </a:solidFill>
                        <a:effectLst/>
                        <a:latin typeface="+mn-lt"/>
                      </a:endParaRPr>
                    </a:p>
                  </a:txBody>
                  <a:tcPr marL="4676" marR="4676" marT="4676" marB="0" anchor="ctr">
                    <a:lnL>
                      <a:noFill/>
                    </a:lnL>
                    <a:lnR>
                      <a:noFill/>
                    </a:lnR>
                    <a:lnT>
                      <a:noFill/>
                    </a:lnT>
                    <a:lnB>
                      <a:noFill/>
                    </a:lnB>
                  </a:tcPr>
                </a:tc>
                <a:tc>
                  <a:txBody>
                    <a:bodyPr/>
                    <a:lstStyle/>
                    <a:p>
                      <a:pPr algn="l" fontAlgn="ctr"/>
                      <a:endParaRPr lang="en-US" sz="1100" b="0" i="0" u="none" strike="noStrike">
                        <a:solidFill>
                          <a:schemeClr val="accent1">
                            <a:lumMod val="75000"/>
                          </a:schemeClr>
                        </a:solidFill>
                        <a:effectLst/>
                        <a:latin typeface="+mn-lt"/>
                      </a:endParaRPr>
                    </a:p>
                  </a:txBody>
                  <a:tcPr marL="4676" marR="4676" marT="4676" marB="0" anchor="ctr">
                    <a:lnL>
                      <a:noFill/>
                    </a:lnL>
                    <a:lnR>
                      <a:noFill/>
                    </a:lnR>
                    <a:lnT>
                      <a:noFill/>
                    </a:lnT>
                    <a:lnB>
                      <a:noFill/>
                    </a:lnB>
                  </a:tcPr>
                </a:tc>
                <a:tc>
                  <a:txBody>
                    <a:bodyPr/>
                    <a:lstStyle/>
                    <a:p>
                      <a:pPr algn="ctr" rtl="0" fontAlgn="ctr"/>
                      <a:r>
                        <a:rPr lang="en-US" sz="1100" b="1" i="0" u="none" strike="noStrike">
                          <a:solidFill>
                            <a:schemeClr val="accent1">
                              <a:lumMod val="75000"/>
                            </a:schemeClr>
                          </a:solidFill>
                          <a:effectLst/>
                          <a:latin typeface="+mn-lt"/>
                        </a:rPr>
                        <a:t>(10.2%)</a:t>
                      </a: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0"/>
                        </a:spcBef>
                        <a:buClrTx/>
                        <a:buSzTx/>
                        <a:buFontTx/>
                        <a:buNone/>
                      </a:pPr>
                      <a:r>
                        <a:rPr lang="zh-CN" altLang="en-US" sz="1100" b="1">
                          <a:solidFill>
                            <a:schemeClr val="accent1">
                              <a:lumMod val="75000"/>
                            </a:schemeClr>
                          </a:solidFill>
                          <a:effectLst/>
                          <a:latin typeface="Arial" panose="020B0604020202020204" pitchFamily="34" charset="0"/>
                          <a:cs typeface="Arial" panose="020B0604020202020204" pitchFamily="34" charset="0"/>
                        </a:rPr>
                        <a:t>（</a:t>
                      </a:r>
                      <a:r>
                        <a:rPr lang="en-US" sz="1100" b="1">
                          <a:solidFill>
                            <a:schemeClr val="accent1">
                              <a:lumMod val="75000"/>
                            </a:schemeClr>
                          </a:solidFill>
                          <a:effectLst/>
                          <a:latin typeface="Arial" panose="020B0604020202020204" pitchFamily="34" charset="0"/>
                          <a:cs typeface="Arial" panose="020B0604020202020204" pitchFamily="34" charset="0"/>
                        </a:rPr>
                        <a:t>6.5%</a:t>
                      </a:r>
                      <a:r>
                        <a:rPr lang="zh-CN" altLang="en-US" sz="1100" b="1">
                          <a:solidFill>
                            <a:schemeClr val="accent1">
                              <a:lumMod val="75000"/>
                            </a:schemeClr>
                          </a:solidFill>
                          <a:effectLst/>
                          <a:latin typeface="Arial" panose="020B0604020202020204" pitchFamily="34" charset="0"/>
                          <a:cs typeface="Arial" panose="020B0604020202020204" pitchFamily="34" charset="0"/>
                        </a:rPr>
                        <a:t>）</a:t>
                      </a:r>
                      <a:endParaRPr lang="zh-CN" altLang="en-US" sz="1100" b="1">
                        <a:solidFill>
                          <a:schemeClr val="accent1">
                            <a:lumMod val="75000"/>
                          </a:schemeClr>
                        </a:solidFill>
                        <a:effectLst/>
                        <a:latin typeface="Arial" panose="020B0604020202020204" pitchFamily="34" charset="0"/>
                        <a:cs typeface="Arial" panose="020B0604020202020204" pitchFamily="34" charset="0"/>
                      </a:endParaRPr>
                    </a:p>
                  </a:txBody>
                  <a:tcPr marL="12700" marR="12700" marT="12700" vert="horz" anchor="ctr" anchorCtr="0">
                    <a:lnL w="12700" cap="flat" cmpd="sng" algn="ctr">
                      <a:noFill/>
                      <a:prstDash val="dash"/>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
        <p:nvSpPr>
          <p:cNvPr id="13" name="TextBox 12"/>
          <p:cNvSpPr txBox="1"/>
          <p:nvPr/>
        </p:nvSpPr>
        <p:spPr bwMode="gray">
          <a:xfrm>
            <a:off x="825500" y="1012404"/>
            <a:ext cx="125173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100" b="1" i="0" u="none" strike="noStrike" kern="0" cap="none" spc="0" normalizeH="0" baseline="0">
                <a:ln>
                  <a:noFill/>
                </a:ln>
                <a:solidFill>
                  <a:schemeClr val="accent2"/>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a:defRPr/>
            </a:pPr>
            <a:r>
              <a:rPr lang="en-US">
                <a:solidFill>
                  <a:schemeClr val="tx1">
                    <a:lumMod val="50000"/>
                    <a:lumOff val="50000"/>
                  </a:schemeClr>
                </a:solidFill>
              </a:rPr>
              <a:t>(RMB Thousand)</a:t>
            </a:r>
            <a:endParaRPr lang="en-US">
              <a:solidFill>
                <a:schemeClr val="tx1">
                  <a:lumMod val="50000"/>
                  <a:lumOff val="50000"/>
                </a:schemeClr>
              </a:solidFill>
            </a:endParaRPr>
          </a:p>
        </p:txBody>
      </p:sp>
      <p:sp>
        <p:nvSpPr>
          <p:cNvPr id="7" name="TextBox 13"/>
          <p:cNvSpPr txBox="1"/>
          <p:nvPr/>
        </p:nvSpPr>
        <p:spPr bwMode="gray">
          <a:xfrm>
            <a:off x="914400" y="6245277"/>
            <a:ext cx="7623419" cy="323165"/>
          </a:xfrm>
          <a:prstGeom prst="rect">
            <a:avLst/>
          </a:prstGeom>
          <a:noFill/>
        </p:spPr>
        <p:txBody>
          <a:bodyPr wrap="square" lIns="0" tIns="0" rIns="0" bIns="0" rtlCol="0">
            <a:spAutoFit/>
          </a:bodyPr>
          <a:lstStyle/>
          <a:p>
            <a:pPr algn="l">
              <a:defRPr/>
            </a:pPr>
            <a:r>
              <a:rPr lang="en-US" altLang="ja-JP" sz="700" kern="0">
                <a:solidFill>
                  <a:srgbClr val="53565A"/>
                </a:solidFill>
                <a:latin typeface="Arial" panose="020B0604020202020204"/>
                <a:ea typeface="MS PGothic" panose="020B0600070205080204" pitchFamily="34" charset="-128"/>
              </a:rPr>
              <a:t>Note: </a:t>
            </a:r>
            <a:endParaRPr lang="en-US" altLang="ja-JP" sz="700" kern="0">
              <a:solidFill>
                <a:srgbClr val="53565A"/>
              </a:solidFill>
              <a:latin typeface="Arial" panose="020B0604020202020204"/>
              <a:ea typeface="MS PGothic" panose="020B0600070205080204" pitchFamily="34" charset="-128"/>
            </a:endParaRPr>
          </a:p>
          <a:p>
            <a:pPr algn="l">
              <a:defRPr/>
            </a:pPr>
            <a:r>
              <a:rPr lang="en-US" altLang="ja-JP" sz="700" kern="0">
                <a:solidFill>
                  <a:srgbClr val="53565A"/>
                </a:solidFill>
                <a:latin typeface="Arial" panose="020B0604020202020204"/>
                <a:ea typeface="MS PGothic" panose="020B0600070205080204" pitchFamily="34" charset="-128"/>
              </a:rPr>
              <a:t>EBITDA refers to net loss excluding income tax expenses, interest expense, interest income, depreciation and amortization expenses, but including all the professional expenses in relation to initial public offering. EBITDA is a Non-GAAP financial measurement. Please refer to “Non-GAAP financial measurement”.</a:t>
            </a:r>
            <a:endParaRPr lang="en-US" altLang="ja-JP" sz="700" kern="0">
              <a:solidFill>
                <a:srgbClr val="53565A"/>
              </a:solidFill>
              <a:highlight>
                <a:srgbClr val="FFFF00"/>
              </a:highlight>
              <a:latin typeface="Arial" panose="020B0604020202020204"/>
              <a:ea typeface="MS PGothic" panose="020B0600070205080204" pitchFamily="34" charset="-128"/>
            </a:endParaRPr>
          </a:p>
        </p:txBody>
      </p:sp>
      <p:sp>
        <p:nvSpPr>
          <p:cNvPr id="6" name="灯片编号占位符 5"/>
          <p:cNvSpPr>
            <a:spLocks noGrp="1"/>
          </p:cNvSpPr>
          <p:nvPr>
            <p:ph type="sldNum" sz="quarter" idx="4"/>
          </p:nvPr>
        </p:nvSpPr>
        <p:spPr>
          <a:xfrm>
            <a:off x="80921" y="6568442"/>
            <a:ext cx="304800" cy="145504"/>
          </a:xfrm>
        </p:spPr>
        <p:txBody>
          <a:bodyPr/>
          <a:lstStyle/>
          <a:p>
            <a:pPr>
              <a:defRPr/>
            </a:pPr>
            <a:fld id="{DE75C8BA-6B78-4C03-8697-F97FF6E5FC61}" type="slidenum">
              <a:rPr lang="en-US">
                <a:solidFill>
                  <a:srgbClr val="53565A">
                    <a:tint val="75000"/>
                  </a:srgbClr>
                </a:solidFill>
              </a:rPr>
            </a:fld>
            <a:endParaRPr lang="en-US">
              <a:solidFill>
                <a:srgbClr val="53565A">
                  <a:tint val="75000"/>
                </a:srgbClr>
              </a:solidFill>
            </a:endParaRPr>
          </a:p>
        </p:txBody>
      </p:sp>
      <p:graphicFrame>
        <p:nvGraphicFramePr>
          <p:cNvPr id="10" name="Table 8"/>
          <p:cNvGraphicFramePr>
            <a:graphicFrameLocks noGrp="1"/>
          </p:cNvGraphicFramePr>
          <p:nvPr>
            <p:custDataLst>
              <p:tags r:id="rId2"/>
            </p:custDataLst>
          </p:nvPr>
        </p:nvGraphicFramePr>
        <p:xfrm>
          <a:off x="825500" y="3598545"/>
          <a:ext cx="10655300" cy="2720975"/>
        </p:xfrm>
        <a:graphic>
          <a:graphicData uri="http://schemas.openxmlformats.org/drawingml/2006/table">
            <a:tbl>
              <a:tblPr/>
              <a:tblGrid>
                <a:gridCol w="5761990"/>
                <a:gridCol w="304165"/>
                <a:gridCol w="2280920"/>
                <a:gridCol w="414655"/>
                <a:gridCol w="1893570"/>
              </a:tblGrid>
              <a:tr h="201295">
                <a:tc rowSpan="2">
                  <a:txBody>
                    <a:bodyPr/>
                    <a:lstStyle/>
                    <a:p>
                      <a:pPr algn="ctr" fontAlgn="ct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lnTlToBr>
                      <a:noFill/>
                    </a:lnTlToBr>
                    <a:lnBlToTr>
                      <a:noFill/>
                    </a:lnBlToTr>
                  </a:tcPr>
                </a:tc>
                <a:tc>
                  <a:txBody>
                    <a:bodyPr/>
                    <a:lstStyle/>
                    <a:p>
                      <a:pPr algn="ctr" fontAlgn="ct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rowSpan="2" gridSpan="3">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sz="1300" b="1" i="0" u="none" strike="noStrike">
                          <a:solidFill>
                            <a:schemeClr val="accent1">
                              <a:lumMod val="75000"/>
                            </a:schemeClr>
                          </a:solidFill>
                          <a:effectLst/>
                          <a:latin typeface="+mn-lt"/>
                        </a:rPr>
                        <a:t>Fiscal Year Ended March 31</a:t>
                      </a:r>
                      <a:endParaRPr lang="en-US" sz="1300" b="1" i="0" u="none" strike="noStrike">
                        <a:solidFill>
                          <a:schemeClr val="accent1">
                            <a:lumMod val="75000"/>
                          </a:schemeClr>
                        </a:solidFill>
                        <a:effectLst/>
                        <a:latin typeface="+mn-lt"/>
                      </a:endParaRPr>
                    </a:p>
                  </a:txBody>
                  <a:tcPr marL="4676" marR="4676" marT="4676" marB="0" anchor="ctr">
                    <a:lnL>
                      <a:noFill/>
                    </a:lnL>
                    <a:lnR>
                      <a:noFill/>
                    </a:lnR>
                    <a:lnT>
                      <a:noFill/>
                    </a:lnT>
                    <a:lnB>
                      <a:noFill/>
                    </a:lnB>
                    <a:lnTlToBr>
                      <a:noFill/>
                    </a:lnTlToBr>
                    <a:lnBlToTr>
                      <a:noFill/>
                    </a:lnBlToTr>
                  </a:tcPr>
                </a:tc>
                <a:tc rowSpan="2" hMerge="1">
                  <a:tcPr>
                    <a:lnT>
                      <a:noFill/>
                    </a:lnT>
                  </a:tcPr>
                </a:tc>
                <a:tc rowSpan="2" hMerge="1">
                  <a:tcPr marL="4676" marR="4676" marT="4676" marB="0" anchor="ctr">
                    <a:lnL w="12700" cap="flat" cmpd="sng" algn="ctr">
                      <a:noFill/>
                      <a:prstDash val="dash"/>
                      <a:round/>
                      <a:headEnd type="none" w="med" len="med"/>
                      <a:tailEnd type="none" w="med" len="med"/>
                    </a:lnL>
                    <a:lnR>
                      <a:noFill/>
                    </a:lnR>
                    <a:lnT>
                      <a:noFill/>
                    </a:lnT>
                  </a:tcPr>
                </a:tc>
              </a:tr>
              <a:tr h="172085">
                <a:tc vMerge="1">
                  <a:tcPr>
                    <a:lnL>
                      <a:noFill/>
                    </a:lnL>
                    <a:lnR>
                      <a:noFill/>
                    </a:lnR>
                    <a:lnB>
                      <a:noFill/>
                    </a:lnB>
                  </a:tcPr>
                </a:tc>
                <a:tc>
                  <a:txBody>
                    <a:bodyPr/>
                    <a:lstStyle/>
                    <a:p>
                      <a:pPr algn="ctr" fontAlgn="ct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lnTlToBr>
                      <a:noFill/>
                    </a:lnTlToBr>
                    <a:lnBlToTr>
                      <a:noFill/>
                    </a:lnBlToTr>
                  </a:tcPr>
                </a:tc>
                <a:tc vMerge="1" gridSpan="3">
                  <a:tcPr>
                    <a:lnL>
                      <a:noFill/>
                    </a:lnL>
                    <a:lnB>
                      <a:noFill/>
                    </a:lnB>
                  </a:tcPr>
                </a:tc>
                <a:tc vMerge="1" hMerge="1">
                  <a:tcPr>
                    <a:lnB>
                      <a:noFill/>
                    </a:lnB>
                  </a:tcPr>
                </a:tc>
                <a:tc vMerge="1" hMerge="1">
                  <a:tcPr>
                    <a:lnR>
                      <a:noFill/>
                    </a:lnR>
                    <a:lnB>
                      <a:noFill/>
                    </a:lnB>
                  </a:tcPr>
                </a:tc>
              </a:tr>
              <a:tr h="205740">
                <a:tc>
                  <a:txBody>
                    <a:bodyPr/>
                    <a:lstStyle/>
                    <a:p>
                      <a:pPr algn="ctr" fontAlgn="ct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algn="ctr" fontAlgn="ct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marL="0" algn="ctr" defTabSz="914400" rtl="0" eaLnBrk="1" fontAlgn="ctr" latinLnBrk="0" hangingPunct="1"/>
                      <a:r>
                        <a:rPr lang="en-US" sz="1100" b="1" i="0" u="none" strike="noStrike" kern="1200">
                          <a:solidFill>
                            <a:schemeClr val="accent1">
                              <a:lumMod val="75000"/>
                            </a:schemeClr>
                          </a:solidFill>
                          <a:effectLst/>
                          <a:latin typeface="+mn-lt"/>
                          <a:ea typeface="+mn-ea"/>
                          <a:cs typeface="+mn-cs"/>
                        </a:rPr>
                        <a:t>2022</a:t>
                      </a:r>
                      <a:endParaRPr lang="en-US" sz="1100" b="1" i="0" u="none" strike="noStrike" kern="1200">
                        <a:solidFill>
                          <a:schemeClr val="accent1">
                            <a:lumMod val="75000"/>
                          </a:schemeClr>
                        </a:solidFill>
                        <a:effectLst/>
                        <a:latin typeface="+mn-lt"/>
                        <a:ea typeface="+mn-ea"/>
                        <a:cs typeface="+mn-cs"/>
                      </a:endParaRP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rgbClr val="B5BBD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100" b="1" i="0" u="none" strike="noStrike">
                          <a:solidFill>
                            <a:schemeClr val="accent1">
                              <a:lumMod val="75000"/>
                            </a:schemeClr>
                          </a:solidFill>
                          <a:effectLst/>
                          <a:latin typeface="+mn-lt"/>
                        </a:rPr>
                        <a:t>2023</a:t>
                      </a: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rgbClr val="B5BBD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06375">
                <a:tc>
                  <a:txBody>
                    <a:bodyPr/>
                    <a:lstStyle/>
                    <a:p>
                      <a:pPr algn="l" fontAlgn="ct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marL="0" algn="ctr" defTabSz="914400" rtl="0" eaLnBrk="1" fontAlgn="ctr" latinLnBrk="0" hangingPunct="1"/>
                      <a:r>
                        <a:rPr lang="en-US" sz="1100" b="1" i="0" u="none" strike="noStrike" kern="1200">
                          <a:solidFill>
                            <a:schemeClr val="accent1">
                              <a:lumMod val="75000"/>
                            </a:schemeClr>
                          </a:solidFill>
                          <a:effectLst/>
                          <a:latin typeface="+mn-lt"/>
                          <a:ea typeface="+mn-ea"/>
                          <a:cs typeface="+mn-cs"/>
                        </a:rPr>
                        <a:t>RMB</a:t>
                      </a:r>
                      <a:endParaRPr lang="en-US" sz="1100" b="1" i="0" u="none" strike="noStrike" kern="1200">
                        <a:solidFill>
                          <a:schemeClr val="accent1">
                            <a:lumMod val="75000"/>
                          </a:schemeClr>
                        </a:solidFill>
                        <a:effectLst/>
                        <a:latin typeface="+mn-lt"/>
                        <a:ea typeface="+mn-ea"/>
                        <a:cs typeface="+mn-cs"/>
                      </a:endParaRPr>
                    </a:p>
                  </a:txBody>
                  <a:tcPr marL="4676" marR="4676" marT="4676" marB="0" anchor="ctr">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tcPr>
                </a:tc>
                <a:tc>
                  <a:txBody>
                    <a:bodyPr/>
                    <a:lstStyle/>
                    <a:p>
                      <a:pPr algn="ctr" rtl="0" fontAlgn="ct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w="6350" cap="flat" cmpd="sng" algn="ctr">
                      <a:noFill/>
                      <a:prstDash val="solid"/>
                      <a:round/>
                      <a:headEnd type="none" w="med" len="med"/>
                      <a:tailEnd type="none" w="med" len="med"/>
                    </a:lnT>
                    <a:lnB w="12700" cap="flat" cmpd="sng" algn="ctr">
                      <a:solidFill>
                        <a:srgbClr val="B5BBD6"/>
                      </a:solidFill>
                      <a:prstDash val="solid"/>
                      <a:round/>
                      <a:headEnd type="none" w="med" len="med"/>
                      <a:tailEnd type="none" w="med" len="med"/>
                    </a:lnB>
                  </a:tcPr>
                </a:tc>
                <a:tc>
                  <a:txBody>
                    <a:bodyPr/>
                    <a:lstStyle/>
                    <a:p>
                      <a:pPr algn="ctr" rtl="0" fontAlgn="ctr"/>
                      <a:r>
                        <a:rPr lang="en-US" sz="1100" b="1" i="0" u="none" strike="noStrike">
                          <a:solidFill>
                            <a:schemeClr val="accent1">
                              <a:lumMod val="75000"/>
                            </a:schemeClr>
                          </a:solidFill>
                          <a:effectLst/>
                          <a:latin typeface="+mn-lt"/>
                        </a:rPr>
                        <a:t>RMB</a:t>
                      </a:r>
                      <a:endParaRPr lang="en-US" sz="1100" b="1" i="0" u="none" strike="noStrike">
                        <a:solidFill>
                          <a:schemeClr val="accent1">
                            <a:lumMod val="75000"/>
                          </a:schemeClr>
                        </a:solidFill>
                        <a:effectLst/>
                        <a:latin typeface="+mn-lt"/>
                      </a:endParaRPr>
                    </a:p>
                  </a:txBody>
                  <a:tcPr marL="4676" marR="4676" marT="4676" marB="0" anchor="ctr">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w="12700" cap="flat" cmpd="sng" algn="ctr">
                      <a:solidFill>
                        <a:srgbClr val="B5BBD6"/>
                      </a:solidFill>
                      <a:prstDash val="solid"/>
                      <a:round/>
                      <a:headEnd type="none" w="med" len="med"/>
                      <a:tailEnd type="none" w="med" len="med"/>
                    </a:lnB>
                    <a:solidFill>
                      <a:schemeClr val="bg1">
                        <a:lumMod val="95000"/>
                      </a:schemeClr>
                    </a:solidFill>
                  </a:tcPr>
                </a:tc>
              </a:tr>
              <a:tr h="172085">
                <a:tc>
                  <a:txBody>
                    <a:bodyPr/>
                    <a:lstStyle/>
                    <a:p>
                      <a:pPr algn="l" rtl="0" fontAlgn="ctr"/>
                      <a:endParaRPr lang="en-US" sz="1100" b="1" i="0" u="none" strike="noStrike">
                        <a:solidFill>
                          <a:srgbClr val="269DD8"/>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676" marR="4676" marT="4676" marB="0" anchor="b">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676" marR="4676" marT="4676" marB="0" anchor="b">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a:noFill/>
                    </a:lnB>
                  </a:tcPr>
                </a:tc>
                <a:tc>
                  <a:txBody>
                    <a:bodyPr/>
                    <a:lstStyle/>
                    <a:p>
                      <a:pPr algn="l" fontAlgn="b"/>
                      <a:endParaRPr lang="en-US" sz="1100" b="1" i="0" u="none" strike="noStrike">
                        <a:solidFill>
                          <a:srgbClr val="000000"/>
                        </a:solidFill>
                        <a:effectLst/>
                        <a:latin typeface="Arial" panose="020B0604020202020204" pitchFamily="34" charset="0"/>
                        <a:cs typeface="Arial" panose="020B0604020202020204" pitchFamily="34" charset="0"/>
                      </a:endParaRPr>
                    </a:p>
                  </a:txBody>
                  <a:tcPr marL="4676" marR="4676" marT="4676" marB="0" anchor="b">
                    <a:lnL w="12700" cap="flat" cmpd="sng" algn="ctr">
                      <a:noFill/>
                      <a:prstDash val="dash"/>
                      <a:round/>
                      <a:headEnd type="none" w="med" len="med"/>
                      <a:tailEnd type="none" w="med" len="med"/>
                    </a:lnL>
                    <a:lnR>
                      <a:noFill/>
                    </a:lnR>
                    <a:lnT w="12700" cap="flat" cmpd="sng" algn="ctr">
                      <a:solidFill>
                        <a:srgbClr val="B5BBD6"/>
                      </a:solidFill>
                      <a:prstDash val="solid"/>
                      <a:round/>
                      <a:headEnd type="none" w="med" len="med"/>
                      <a:tailEnd type="none" w="med" len="med"/>
                    </a:lnT>
                    <a:lnB>
                      <a:noFill/>
                    </a:lnB>
                    <a:solidFill>
                      <a:schemeClr val="bg1">
                        <a:lumMod val="95000"/>
                      </a:schemeClr>
                    </a:solidFill>
                  </a:tcPr>
                </a:tc>
              </a:tr>
              <a:tr h="226060">
                <a:tc>
                  <a:txBody>
                    <a:bodyPr/>
                    <a:lstStyle/>
                    <a:p>
                      <a:pPr algn="l" rtl="0" fontAlgn="ctr"/>
                      <a:r>
                        <a:rPr lang="en-US" sz="1100" b="0" i="0" u="none" strike="noStrike">
                          <a:solidFill>
                            <a:srgbClr val="53565A"/>
                          </a:solidFill>
                          <a:effectLst/>
                          <a:latin typeface="Arial" panose="020B0604020202020204" pitchFamily="34" charset="0"/>
                          <a:cs typeface="Arial" panose="020B0604020202020204" pitchFamily="34" charset="0"/>
                        </a:rPr>
                        <a:t>Net loss</a:t>
                      </a: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84163" marR="4676" marT="4676" marB="0" anchor="ctr">
                    <a:lnL>
                      <a:noFill/>
                    </a:lnL>
                    <a:lnR>
                      <a:noFill/>
                    </a:lnR>
                    <a:lnT>
                      <a:noFill/>
                    </a:lnT>
                    <a:lnB>
                      <a:noFill/>
                    </a:lnB>
                  </a:tcPr>
                </a:tc>
                <a:tc>
                  <a:txBody>
                    <a:bodyPr/>
                    <a:lstStyle/>
                    <a:p>
                      <a:pPr algn="l" fontAlgn="ct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84163" marR="4676" marT="4676"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mn-lt"/>
                        </a:rPr>
                        <a:t>(132,823)</a:t>
                      </a:r>
                      <a:endParaRPr lang="en-US" sz="1100" b="0" i="0" u="none" strike="noStrike">
                        <a:solidFill>
                          <a:srgbClr val="53565A"/>
                        </a:solidFill>
                        <a:effectLst/>
                        <a:latin typeface="+mn-lt"/>
                      </a:endParaRP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algn="ctr" rtl="0" fontAlgn="ct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algn="ctr" fontAlgn="ctr">
                        <a:buClrTx/>
                        <a:buSzTx/>
                        <a:buFontTx/>
                        <a:buNone/>
                      </a:pPr>
                      <a:r>
                        <a:rPr lang="en-US" sz="1100" b="1">
                          <a:solidFill>
                            <a:schemeClr val="accent1">
                              <a:lumMod val="75000"/>
                            </a:schemeClr>
                          </a:solidFill>
                          <a:effectLst/>
                          <a:latin typeface="Arial" panose="020B0604020202020204" pitchFamily="34" charset="0"/>
                          <a:cs typeface="Arial" panose="020B0604020202020204" pitchFamily="34" charset="0"/>
                        </a:rPr>
                        <a:t> (105,976)</a:t>
                      </a:r>
                      <a:endParaRPr lang="en-US" sz="1100" b="1">
                        <a:solidFill>
                          <a:schemeClr val="accent1">
                            <a:lumMod val="75000"/>
                          </a:schemeClr>
                        </a:solidFill>
                        <a:effectLst/>
                        <a:latin typeface="Arial" panose="020B0604020202020204" pitchFamily="34" charset="0"/>
                        <a:cs typeface="Arial" panose="020B0604020202020204" pitchFamily="34" charset="0"/>
                      </a:endParaRPr>
                    </a:p>
                  </a:txBody>
                  <a:tcPr marL="12700" marR="12700" marT="12700" vert="horz" anchor="ctr" anchorCtr="0">
                    <a:lnL w="12700" cap="flat" cmpd="sng" algn="ctr">
                      <a:noFill/>
                      <a:prstDash val="dash"/>
                      <a:round/>
                      <a:headEnd type="none" w="med" len="med"/>
                      <a:tailEnd type="none" w="med" len="med"/>
                    </a:lnL>
                    <a:lnR>
                      <a:noFill/>
                    </a:lnR>
                    <a:lnT>
                      <a:noFill/>
                    </a:lnT>
                    <a:lnB>
                      <a:noFill/>
                    </a:lnB>
                    <a:solidFill>
                      <a:schemeClr val="bg1">
                        <a:lumMod val="95000"/>
                      </a:schemeClr>
                    </a:solidFill>
                  </a:tcPr>
                </a:tc>
              </a:tr>
              <a:tr h="226060">
                <a:tc>
                  <a:txBody>
                    <a:bodyPr/>
                    <a:lstStyle/>
                    <a:p>
                      <a:pPr algn="l" rtl="0" fontAlgn="ctr"/>
                      <a:r>
                        <a:rPr lang="en-US" sz="1100" b="0" i="0" u="none" strike="noStrike">
                          <a:solidFill>
                            <a:srgbClr val="53565A"/>
                          </a:solidFill>
                          <a:effectLst/>
                          <a:latin typeface="Arial" panose="020B0604020202020204" pitchFamily="34" charset="0"/>
                          <a:cs typeface="Arial" panose="020B0604020202020204" pitchFamily="34" charset="0"/>
                        </a:rPr>
                        <a:t>Income tax expenses</a:t>
                      </a: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84163" marR="4676" marT="4676" marB="0" anchor="ctr">
                    <a:lnL>
                      <a:noFill/>
                    </a:lnL>
                    <a:lnR>
                      <a:noFill/>
                    </a:lnR>
                    <a:lnT>
                      <a:noFill/>
                    </a:lnT>
                    <a:lnB>
                      <a:noFill/>
                    </a:lnB>
                  </a:tcPr>
                </a:tc>
                <a:tc>
                  <a:txBody>
                    <a:bodyPr/>
                    <a:lstStyle/>
                    <a:p>
                      <a:pPr algn="l" fontAlgn="ct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84163" marR="4676" marT="4676"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Arial" panose="020B0604020202020204" pitchFamily="34" charset="0"/>
                          <a:cs typeface="Arial" panose="020B0604020202020204" pitchFamily="34" charset="0"/>
                        </a:rPr>
                        <a:t>(1,571)</a:t>
                      </a: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algn="ctr" rtl="0" fontAlgn="ct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algn="ctr" fontAlgn="ctr">
                        <a:buClrTx/>
                        <a:buSzTx/>
                        <a:buFontTx/>
                        <a:buNone/>
                      </a:pPr>
                      <a:r>
                        <a:rPr lang="en-US" sz="1100" b="1">
                          <a:solidFill>
                            <a:schemeClr val="accent1">
                              <a:lumMod val="75000"/>
                            </a:schemeClr>
                          </a:solidFill>
                          <a:effectLst/>
                          <a:latin typeface="Arial" panose="020B0604020202020204" pitchFamily="34" charset="0"/>
                          <a:cs typeface="Arial" panose="020B0604020202020204" pitchFamily="34" charset="0"/>
                        </a:rPr>
                        <a:t> (911)</a:t>
                      </a:r>
                      <a:endParaRPr lang="en-US" sz="1100" b="1">
                        <a:solidFill>
                          <a:schemeClr val="accent1">
                            <a:lumMod val="75000"/>
                          </a:schemeClr>
                        </a:solidFill>
                        <a:effectLst/>
                        <a:latin typeface="Arial" panose="020B0604020202020204" pitchFamily="34" charset="0"/>
                        <a:cs typeface="Arial" panose="020B0604020202020204" pitchFamily="34" charset="0"/>
                      </a:endParaRPr>
                    </a:p>
                  </a:txBody>
                  <a:tcPr marL="12700" marR="12700" marT="12700" vert="horz" anchor="ctr" anchorCtr="0">
                    <a:lnL w="12700" cap="flat" cmpd="sng" algn="ctr">
                      <a:noFill/>
                      <a:prstDash val="dash"/>
                      <a:round/>
                      <a:headEnd type="none" w="med" len="med"/>
                      <a:tailEnd type="none" w="med" len="med"/>
                    </a:lnL>
                    <a:lnR>
                      <a:noFill/>
                    </a:lnR>
                    <a:lnT>
                      <a:noFill/>
                    </a:lnT>
                    <a:lnB>
                      <a:noFill/>
                    </a:lnB>
                    <a:solidFill>
                      <a:schemeClr val="bg1">
                        <a:lumMod val="95000"/>
                      </a:schemeClr>
                    </a:solidFill>
                  </a:tcPr>
                </a:tc>
              </a:tr>
              <a:tr h="226060">
                <a:tc>
                  <a:txBody>
                    <a:bodyPr/>
                    <a:lstStyle/>
                    <a:p>
                      <a:pPr algn="l" rtl="0" fontAlgn="ctr"/>
                      <a:r>
                        <a:rPr lang="en-US" sz="1100" b="0" i="0" u="none" strike="noStrike">
                          <a:solidFill>
                            <a:srgbClr val="53565A"/>
                          </a:solidFill>
                          <a:effectLst/>
                          <a:latin typeface="Arial" panose="020B0604020202020204" pitchFamily="34" charset="0"/>
                          <a:cs typeface="Arial" panose="020B0604020202020204" pitchFamily="34" charset="0"/>
                        </a:rPr>
                        <a:t>Interest expenses</a:t>
                      </a: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84163" marR="4676" marT="4676" marB="0" anchor="ctr">
                    <a:lnL>
                      <a:noFill/>
                    </a:lnL>
                    <a:lnR>
                      <a:noFill/>
                    </a:lnR>
                    <a:lnT>
                      <a:noFill/>
                    </a:lnT>
                    <a:lnB>
                      <a:noFill/>
                    </a:lnB>
                  </a:tcPr>
                </a:tc>
                <a:tc>
                  <a:txBody>
                    <a:bodyPr/>
                    <a:lstStyle/>
                    <a:p>
                      <a:pPr algn="l" fontAlgn="ct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84163" marR="4676" marT="4676"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Arial" panose="020B0604020202020204" pitchFamily="34" charset="0"/>
                          <a:cs typeface="Arial" panose="020B0604020202020204" pitchFamily="34" charset="0"/>
                        </a:rPr>
                        <a:t>20,884</a:t>
                      </a: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algn="ctr" rtl="0" fontAlgn="ct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algn="ctr" fontAlgn="ctr">
                        <a:buClrTx/>
                        <a:buSzTx/>
                        <a:buFontTx/>
                        <a:buNone/>
                      </a:pPr>
                      <a:r>
                        <a:rPr lang="en-US" sz="1100" b="1">
                          <a:solidFill>
                            <a:schemeClr val="accent1">
                              <a:lumMod val="75000"/>
                            </a:schemeClr>
                          </a:solidFill>
                          <a:effectLst/>
                          <a:latin typeface="Arial" panose="020B0604020202020204" pitchFamily="34" charset="0"/>
                          <a:cs typeface="Arial" panose="020B0604020202020204" pitchFamily="34" charset="0"/>
                        </a:rPr>
                        <a:t> 13,350 </a:t>
                      </a:r>
                      <a:endParaRPr lang="en-US" sz="1100" b="1">
                        <a:solidFill>
                          <a:schemeClr val="accent1">
                            <a:lumMod val="75000"/>
                          </a:schemeClr>
                        </a:solidFill>
                        <a:effectLst/>
                        <a:latin typeface="Arial" panose="020B0604020202020204" pitchFamily="34" charset="0"/>
                        <a:cs typeface="Arial" panose="020B0604020202020204" pitchFamily="34" charset="0"/>
                      </a:endParaRPr>
                    </a:p>
                  </a:txBody>
                  <a:tcPr marL="12700" marR="12700" marT="12700" vert="horz" anchor="ctr" anchorCtr="0">
                    <a:lnL w="12700" cap="flat" cmpd="sng" algn="ctr">
                      <a:noFill/>
                      <a:prstDash val="dash"/>
                      <a:round/>
                      <a:headEnd type="none" w="med" len="med"/>
                      <a:tailEnd type="none" w="med" len="med"/>
                    </a:lnL>
                    <a:lnR>
                      <a:noFill/>
                    </a:lnR>
                    <a:lnT>
                      <a:noFill/>
                    </a:lnT>
                    <a:lnB>
                      <a:noFill/>
                    </a:lnB>
                    <a:solidFill>
                      <a:schemeClr val="bg1">
                        <a:lumMod val="95000"/>
                      </a:schemeClr>
                    </a:solidFill>
                  </a:tcPr>
                </a:tc>
              </a:tr>
              <a:tr h="226060">
                <a:tc>
                  <a:txBody>
                    <a:bodyPr/>
                    <a:lstStyle/>
                    <a:p>
                      <a:pPr algn="l" rtl="0" fontAlgn="ctr"/>
                      <a:r>
                        <a:rPr lang="en-US" sz="1100" b="0" i="0" u="none" strike="noStrike">
                          <a:solidFill>
                            <a:srgbClr val="53565A"/>
                          </a:solidFill>
                          <a:effectLst/>
                          <a:latin typeface="Arial" panose="020B0604020202020204" pitchFamily="34" charset="0"/>
                          <a:cs typeface="Arial" panose="020B0604020202020204" pitchFamily="34" charset="0"/>
                        </a:rPr>
                        <a:t>Interest income</a:t>
                      </a: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84163" marR="4676" marT="4676" marB="0" anchor="ctr">
                    <a:lnL>
                      <a:noFill/>
                    </a:lnL>
                    <a:lnR>
                      <a:noFill/>
                    </a:lnR>
                    <a:lnT>
                      <a:noFill/>
                    </a:lnT>
                    <a:lnB>
                      <a:noFill/>
                    </a:lnB>
                  </a:tcPr>
                </a:tc>
                <a:tc>
                  <a:txBody>
                    <a:bodyPr/>
                    <a:lstStyle/>
                    <a:p>
                      <a:pPr algn="l" fontAlgn="ct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84163" marR="4676" marT="4676"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Arial" panose="020B0604020202020204" pitchFamily="34" charset="0"/>
                          <a:cs typeface="Arial" panose="020B0604020202020204" pitchFamily="34" charset="0"/>
                        </a:rPr>
                        <a:t>(15,477)</a:t>
                      </a: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algn="ctr" rtl="0" fontAlgn="ct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a:noFill/>
                    </a:lnR>
                    <a:lnT>
                      <a:noFill/>
                    </a:lnT>
                    <a:lnB>
                      <a:noFill/>
                    </a:lnB>
                  </a:tcPr>
                </a:tc>
                <a:tc>
                  <a:txBody>
                    <a:bodyPr/>
                    <a:lstStyle/>
                    <a:p>
                      <a:pPr algn="ctr" fontAlgn="ctr">
                        <a:buClrTx/>
                        <a:buSzTx/>
                        <a:buFontTx/>
                        <a:buNone/>
                      </a:pPr>
                      <a:r>
                        <a:rPr lang="en-US" sz="1100" b="1">
                          <a:solidFill>
                            <a:schemeClr val="accent1">
                              <a:lumMod val="75000"/>
                            </a:schemeClr>
                          </a:solidFill>
                          <a:effectLst/>
                          <a:latin typeface="Arial" panose="020B0604020202020204" pitchFamily="34" charset="0"/>
                          <a:cs typeface="Arial" panose="020B0604020202020204" pitchFamily="34" charset="0"/>
                        </a:rPr>
                        <a:t> (7,420)</a:t>
                      </a:r>
                      <a:endParaRPr lang="en-US" sz="1100" b="1">
                        <a:solidFill>
                          <a:schemeClr val="accent1">
                            <a:lumMod val="75000"/>
                          </a:schemeClr>
                        </a:solidFill>
                        <a:effectLst/>
                        <a:latin typeface="Arial" panose="020B0604020202020204" pitchFamily="34" charset="0"/>
                        <a:cs typeface="Arial" panose="020B0604020202020204" pitchFamily="34" charset="0"/>
                      </a:endParaRPr>
                    </a:p>
                  </a:txBody>
                  <a:tcPr marL="12700" marR="12700" marT="12700" vert="horz" anchor="ctr" anchorCtr="0">
                    <a:lnL w="12700" cap="flat" cmpd="sng" algn="ctr">
                      <a:noFill/>
                      <a:prstDash val="dash"/>
                      <a:round/>
                      <a:headEnd type="none" w="med" len="med"/>
                      <a:tailEnd type="none" w="med" len="med"/>
                    </a:lnL>
                    <a:lnR>
                      <a:noFill/>
                    </a:lnR>
                    <a:lnT>
                      <a:noFill/>
                    </a:lnT>
                    <a:lnB>
                      <a:noFill/>
                    </a:lnB>
                    <a:solidFill>
                      <a:schemeClr val="bg1">
                        <a:lumMod val="95000"/>
                      </a:schemeClr>
                    </a:solidFill>
                  </a:tcPr>
                </a:tc>
              </a:tr>
              <a:tr h="226060">
                <a:tc>
                  <a:txBody>
                    <a:bodyPr/>
                    <a:lstStyle/>
                    <a:p>
                      <a:pPr marL="0" marR="0" lvl="0" indent="0" algn="l" defTabSz="914400" rtl="0" eaLnBrk="1" fontAlgn="ctr" latinLnBrk="0" hangingPunct="1">
                        <a:lnSpc>
                          <a:spcPct val="100000"/>
                        </a:lnSpc>
                        <a:spcBef>
                          <a:spcPts val="0"/>
                        </a:spcBef>
                        <a:spcAft>
                          <a:spcPts val="0"/>
                        </a:spcAft>
                        <a:buClrTx/>
                        <a:buSzTx/>
                        <a:buFontTx/>
                        <a:buNone/>
                        <a:defRPr/>
                      </a:pPr>
                      <a:r>
                        <a:rPr lang="en-US" sz="1100" b="0" i="0" u="none" strike="noStrike">
                          <a:solidFill>
                            <a:srgbClr val="53565A"/>
                          </a:solidFill>
                          <a:effectLst/>
                          <a:latin typeface="Arial" panose="020B0604020202020204" pitchFamily="34" charset="0"/>
                          <a:cs typeface="Arial" panose="020B0604020202020204" pitchFamily="34" charset="0"/>
                        </a:rPr>
                        <a:t>  Depreciation and amortization</a:t>
                      </a: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algn="l" fontAlgn="ct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algn="ctr" rtl="0" fontAlgn="ctr"/>
                      <a:r>
                        <a:rPr lang="en-US" sz="1100" b="0" i="0" u="none" strike="noStrike">
                          <a:solidFill>
                            <a:srgbClr val="53565A"/>
                          </a:solidFill>
                          <a:effectLst/>
                          <a:latin typeface="Arial" panose="020B0604020202020204" pitchFamily="34" charset="0"/>
                          <a:cs typeface="Arial" panose="020B0604020202020204" pitchFamily="34" charset="0"/>
                        </a:rPr>
                        <a:t>7,678</a:t>
                      </a: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n-US" sz="1100" b="0" i="0" u="none" strike="noStrike">
                        <a:solidFill>
                          <a:srgbClr val="53565A"/>
                        </a:solidFill>
                        <a:effectLs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a:noFill/>
                    </a:lnR>
                    <a:lnT>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ClrTx/>
                        <a:buSzTx/>
                        <a:buFontTx/>
                        <a:buNone/>
                      </a:pPr>
                      <a:r>
                        <a:rPr lang="en-US" sz="1100" b="1">
                          <a:solidFill>
                            <a:schemeClr val="accent1">
                              <a:lumMod val="75000"/>
                            </a:schemeClr>
                          </a:solidFill>
                          <a:effectLst/>
                          <a:latin typeface="Arial" panose="020B0604020202020204" pitchFamily="34" charset="0"/>
                          <a:cs typeface="Arial" panose="020B0604020202020204" pitchFamily="34" charset="0"/>
                        </a:rPr>
                        <a:t> 7,844 </a:t>
                      </a:r>
                      <a:endParaRPr lang="en-US" sz="1100" b="1">
                        <a:solidFill>
                          <a:schemeClr val="accent1">
                            <a:lumMod val="75000"/>
                          </a:schemeClr>
                        </a:solidFill>
                        <a:effectLst/>
                        <a:latin typeface="Arial" panose="020B0604020202020204" pitchFamily="34" charset="0"/>
                        <a:cs typeface="Arial" panose="020B0604020202020204" pitchFamily="34" charset="0"/>
                      </a:endParaRPr>
                    </a:p>
                  </a:txBody>
                  <a:tcPr marL="12700" marR="12700" marT="12700" vert="horz" anchor="ctr" anchorCtr="0">
                    <a:lnL w="12700" cap="flat" cmpd="sng" algn="ctr">
                      <a:noFill/>
                      <a:prstDash val="dash"/>
                      <a:round/>
                      <a:headEnd type="none" w="med" len="med"/>
                      <a:tailEnd type="none" w="med" len="med"/>
                    </a:lnL>
                    <a:lnR>
                      <a:noFill/>
                    </a:lnR>
                    <a:lnT>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34950">
                <a:tc>
                  <a:txBody>
                    <a:bodyPr/>
                    <a:lstStyle/>
                    <a:p>
                      <a:pPr marL="0" marR="0" lvl="0" indent="0" algn="l" defTabSz="914400" rtl="0" eaLnBrk="1" fontAlgn="ctr" latinLnBrk="0" hangingPunct="1">
                        <a:lnSpc>
                          <a:spcPct val="100000"/>
                        </a:lnSpc>
                        <a:spcBef>
                          <a:spcPts val="0"/>
                        </a:spcBef>
                        <a:spcAft>
                          <a:spcPts val="0"/>
                        </a:spcAft>
                        <a:buClrTx/>
                        <a:buSzTx/>
                        <a:buFontTx/>
                        <a:buNone/>
                        <a:defRPr/>
                      </a:pPr>
                      <a:r>
                        <a:rPr lang="en-US" sz="1100" b="1" i="0" u="none" strike="noStrike" kern="1200">
                          <a:solidFill>
                            <a:schemeClr val="accent1">
                              <a:lumMod val="75000"/>
                            </a:schemeClr>
                          </a:solidFill>
                          <a:effectLst/>
                          <a:latin typeface="Arial" panose="020B0604020202020204" pitchFamily="34" charset="0"/>
                          <a:ea typeface="+mn-ea"/>
                          <a:cs typeface="Arial" panose="020B0604020202020204" pitchFamily="34" charset="0"/>
                        </a:rPr>
                        <a:t>  EBITDA</a:t>
                      </a:r>
                      <a:endParaRPr lang="en-US" sz="1100" b="1" i="0" u="none" strike="noStrike" kern="1200">
                        <a:solidFill>
                          <a:schemeClr val="accent1">
                            <a:lumMod val="75000"/>
                          </a:schemeClr>
                        </a:solidFill>
                        <a:effectLst/>
                        <a:latin typeface="Arial" panose="020B0604020202020204" pitchFamily="34" charset="0"/>
                        <a:ea typeface="+mn-ea"/>
                        <a:cs typeface="Arial" panose="020B0604020202020204" pitchFamily="34" charset="0"/>
                      </a:endParaRPr>
                    </a:p>
                  </a:txBody>
                  <a:tcPr marL="4676" marR="4676" marT="4676" marB="0" anchor="ctr">
                    <a:lnL>
                      <a:noFill/>
                    </a:lnL>
                    <a:lnR>
                      <a:noFill/>
                    </a:lnR>
                    <a:lnT>
                      <a:noFill/>
                    </a:lnT>
                    <a:lnB>
                      <a:noFill/>
                    </a:lnB>
                  </a:tcPr>
                </a:tc>
                <a:tc>
                  <a:txBody>
                    <a:bodyPr/>
                    <a:lstStyle/>
                    <a:p>
                      <a:pPr algn="l" fontAlgn="ctr"/>
                      <a:endParaRPr lang="en-US" sz="1100" b="0" i="0" u="none" strike="noStrike">
                        <a:solidFill>
                          <a:schemeClr val="accent1">
                            <a:lumMod val="75000"/>
                          </a:schemeClr>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marL="0" algn="ctr" defTabSz="914400" rtl="0" eaLnBrk="1" fontAlgn="ctr" latinLnBrk="0" hangingPunct="1"/>
                      <a:r>
                        <a:rPr lang="en-US" sz="1100" b="1" i="0" u="none" strike="noStrike" kern="1200">
                          <a:solidFill>
                            <a:schemeClr val="accent1">
                              <a:lumMod val="75000"/>
                            </a:schemeClr>
                          </a:solidFill>
                          <a:effectLst/>
                          <a:latin typeface="Arial" panose="020B0604020202020204" pitchFamily="34" charset="0"/>
                          <a:ea typeface="+mn-ea"/>
                          <a:cs typeface="Arial" panose="020B0604020202020204" pitchFamily="34" charset="0"/>
                        </a:rPr>
                        <a:t>(121,309)</a:t>
                      </a:r>
                      <a:endParaRPr lang="en-US" sz="1100" b="1" i="0" u="none" strike="noStrike" kern="1200">
                        <a:solidFill>
                          <a:schemeClr val="accent1">
                            <a:lumMod val="75000"/>
                          </a:schemeClr>
                        </a:solidFill>
                        <a:effectLst/>
                        <a:latin typeface="Arial" panose="020B0604020202020204" pitchFamily="34" charset="0"/>
                        <a:ea typeface="+mn-ea"/>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n-US" sz="1100" b="0" i="0" u="none" strike="noStrike">
                        <a:solidFill>
                          <a:schemeClr val="accent1">
                            <a:lumMod val="75000"/>
                          </a:schemeClr>
                        </a:solidFill>
                        <a:effectLs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ClrTx/>
                        <a:buSzTx/>
                        <a:buFontTx/>
                        <a:buNone/>
                      </a:pPr>
                      <a:r>
                        <a:rPr lang="en-US" sz="1100" b="1">
                          <a:solidFill>
                            <a:schemeClr val="accent1">
                              <a:lumMod val="75000"/>
                            </a:schemeClr>
                          </a:solidFill>
                          <a:effectLst/>
                          <a:latin typeface="Arial" panose="020B0604020202020204" pitchFamily="34" charset="0"/>
                          <a:cs typeface="Arial" panose="020B0604020202020204" pitchFamily="34" charset="0"/>
                        </a:rPr>
                        <a:t> (93,113)</a:t>
                      </a:r>
                      <a:endParaRPr lang="en-US" sz="1100" b="1">
                        <a:solidFill>
                          <a:schemeClr val="accent1">
                            <a:lumMod val="75000"/>
                          </a:schemeClr>
                        </a:solidFill>
                        <a:effectLst/>
                        <a:latin typeface="Arial" panose="020B0604020202020204" pitchFamily="34" charset="0"/>
                        <a:cs typeface="Arial" panose="020B0604020202020204" pitchFamily="34" charset="0"/>
                      </a:endParaRPr>
                    </a:p>
                  </a:txBody>
                  <a:tcPr marL="12700" marR="12700" marT="12700" vert="horz" anchor="ctr" anchorCtr="0">
                    <a:lnL w="12700" cap="flat" cmpd="sng" algn="ctr">
                      <a:noFill/>
                      <a:prstDash val="dash"/>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26060">
                <a:tc>
                  <a:txBody>
                    <a:bodyPr/>
                    <a:lstStyle/>
                    <a:p>
                      <a:pPr algn="l" rtl="0" fontAlgn="ctr"/>
                      <a:r>
                        <a:rPr lang="en-US" sz="1100" b="1" i="0" u="none" strike="noStrike">
                          <a:solidFill>
                            <a:schemeClr val="accent1">
                              <a:lumMod val="75000"/>
                            </a:schemeClr>
                          </a:solidFill>
                          <a:effectLst/>
                          <a:latin typeface="Arial" panose="020B0604020202020204" pitchFamily="34" charset="0"/>
                          <a:cs typeface="Arial" panose="020B0604020202020204" pitchFamily="34" charset="0"/>
                        </a:rPr>
                        <a:t>  EBITDA Margin</a:t>
                      </a:r>
                      <a:endParaRPr lang="en-US" sz="1100" b="1" i="0" u="none" strike="noStrike">
                        <a:solidFill>
                          <a:schemeClr val="accent1">
                            <a:lumMod val="75000"/>
                          </a:schemeClr>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algn="l" fontAlgn="ctr"/>
                      <a:endParaRPr lang="en-US" sz="1100" b="0" i="0" u="none" strike="noStrike">
                        <a:solidFill>
                          <a:schemeClr val="accent1">
                            <a:lumMod val="75000"/>
                          </a:schemeClr>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algn="ctr" rtl="0" fontAlgn="ctr"/>
                      <a:r>
                        <a:rPr lang="en-US" sz="1100" b="1" i="0" u="none" strike="noStrike">
                          <a:solidFill>
                            <a:schemeClr val="accent1">
                              <a:lumMod val="75000"/>
                            </a:schemeClr>
                          </a:solidFill>
                          <a:effectLst/>
                          <a:latin typeface="Arial" panose="020B0604020202020204" pitchFamily="34" charset="0"/>
                          <a:cs typeface="Arial" panose="020B0604020202020204" pitchFamily="34" charset="0"/>
                        </a:rPr>
                        <a:t>(10.2%)</a:t>
                      </a:r>
                      <a:endParaRPr lang="en-US" sz="1100" b="1" i="0" u="none" strike="noStrike">
                        <a:solidFill>
                          <a:schemeClr val="accent1">
                            <a:lumMod val="75000"/>
                          </a:schemeClr>
                        </a:solidFill>
                        <a:effectLs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n-US" sz="1100" b="1" i="0" u="none" strike="noStrike">
                        <a:solidFill>
                          <a:schemeClr val="accent1">
                            <a:lumMod val="75000"/>
                          </a:schemeClr>
                        </a:solidFill>
                        <a:effectLs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buClrTx/>
                        <a:buSzTx/>
                        <a:buFontTx/>
                        <a:buNone/>
                      </a:pPr>
                      <a:r>
                        <a:rPr lang="zh-CN" altLang="en-US" sz="1100" b="1">
                          <a:solidFill>
                            <a:schemeClr val="accent1">
                              <a:lumMod val="75000"/>
                            </a:schemeClr>
                          </a:solidFill>
                          <a:effectLst/>
                          <a:latin typeface="Arial" panose="020B0604020202020204" pitchFamily="34" charset="0"/>
                          <a:cs typeface="Arial" panose="020B0604020202020204" pitchFamily="34" charset="0"/>
                        </a:rPr>
                        <a:t>（</a:t>
                      </a:r>
                      <a:r>
                        <a:rPr lang="en-US" sz="1100" b="1">
                          <a:solidFill>
                            <a:schemeClr val="accent1">
                              <a:lumMod val="75000"/>
                            </a:schemeClr>
                          </a:solidFill>
                          <a:effectLst/>
                          <a:latin typeface="Arial" panose="020B0604020202020204" pitchFamily="34" charset="0"/>
                          <a:cs typeface="Arial" panose="020B0604020202020204" pitchFamily="34" charset="0"/>
                        </a:rPr>
                        <a:t>8.5%</a:t>
                      </a:r>
                      <a:r>
                        <a:rPr lang="zh-CN" altLang="en-US" sz="1100" b="1">
                          <a:solidFill>
                            <a:schemeClr val="accent1">
                              <a:lumMod val="75000"/>
                            </a:schemeClr>
                          </a:solidFill>
                          <a:effectLst/>
                          <a:latin typeface="Arial" panose="020B0604020202020204" pitchFamily="34" charset="0"/>
                          <a:cs typeface="Arial" panose="020B0604020202020204" pitchFamily="34" charset="0"/>
                        </a:rPr>
                        <a:t>）</a:t>
                      </a:r>
                      <a:endParaRPr lang="zh-CN" altLang="en-US" sz="1100" b="1">
                        <a:solidFill>
                          <a:schemeClr val="accent1">
                            <a:lumMod val="75000"/>
                          </a:schemeClr>
                        </a:solidFill>
                        <a:effectLst/>
                        <a:latin typeface="Arial" panose="020B0604020202020204" pitchFamily="34" charset="0"/>
                        <a:cs typeface="Arial" panose="020B0604020202020204" pitchFamily="34" charset="0"/>
                      </a:endParaRPr>
                    </a:p>
                  </a:txBody>
                  <a:tcPr marL="12700" marR="12700" marT="12700" vert="horz" anchor="ctr" anchorCtr="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72085">
                <a:tc>
                  <a:txBody>
                    <a:bodyPr/>
                    <a:lstStyle/>
                    <a:p>
                      <a:pPr algn="l" rtl="0" fontAlgn="ctr"/>
                      <a:endParaRPr lang="en-US" sz="1100" b="1" i="0" u="none" strike="noStrike">
                        <a:solidFill>
                          <a:srgbClr val="269DD8"/>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algn="l" fontAlgn="ct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4676" marR="4676" marT="4676" marB="0" anchor="ctr">
                    <a:lnL>
                      <a:noFill/>
                    </a:lnL>
                    <a:lnR>
                      <a:noFill/>
                    </a:lnR>
                    <a:lnT>
                      <a:noFill/>
                    </a:lnT>
                    <a:lnB>
                      <a:noFill/>
                    </a:lnB>
                  </a:tcPr>
                </a:tc>
                <a:tc>
                  <a:txBody>
                    <a:bodyPr/>
                    <a:lstStyle/>
                    <a:p>
                      <a:pPr algn="ctr" rtl="0" fontAlgn="ctr"/>
                      <a:endParaRPr lang="en-US" sz="1100" b="1" i="0" u="none" strike="noStrike">
                        <a:solidFill>
                          <a:srgbClr val="269DD8"/>
                        </a:solidFill>
                        <a:effectLst/>
                        <a:highlight>
                          <a:srgbClr val="FFFF00"/>
                        </a:highligh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endParaRPr lang="en-US" sz="1100" b="1" i="0" u="none" strike="noStrike">
                        <a:solidFill>
                          <a:srgbClr val="269DD8"/>
                        </a:solidFill>
                        <a:effectLst/>
                        <a:highlight>
                          <a:srgbClr val="FFFF00"/>
                        </a:highlight>
                        <a:latin typeface="Arial" panose="020B0604020202020204" pitchFamily="34" charset="0"/>
                        <a:cs typeface="Arial" panose="020B0604020202020204" pitchFamily="34" charset="0"/>
                      </a:endParaRPr>
                    </a:p>
                  </a:txBody>
                  <a:tcPr marL="4676" marR="4676" marT="4676" marB="0" anchor="ctr">
                    <a:lnL w="12700" cap="flat" cmpd="sng" algn="ctr">
                      <a:no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endParaRPr lang="en-US" altLang="zh-CN" sz="1100" b="0" i="0" u="none" strike="noStrike" kern="1200" noProof="0" dirty="0">
                        <a:solidFill>
                          <a:srgbClr val="53565A"/>
                        </a:solidFill>
                        <a:effectLst/>
                        <a:latin typeface="Arial" panose="020B0604020202020204" pitchFamily="34" charset="0"/>
                        <a:ea typeface="+mn-ea"/>
                        <a:cs typeface="Arial" panose="020B0604020202020204" pitchFamily="34" charset="0"/>
                      </a:endParaRPr>
                    </a:p>
                  </a:txBody>
                  <a:tcPr marL="4676" marR="4676" marT="4676"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 name="Rectangle 25"/>
          <p:cNvSpPr txBox="1">
            <a:spLocks noChangeArrowheads="1"/>
          </p:cNvSpPr>
          <p:nvPr/>
        </p:nvSpPr>
        <p:spPr bwMode="gray">
          <a:xfrm>
            <a:off x="534989" y="485379"/>
            <a:ext cx="9598025" cy="430887"/>
          </a:xfrm>
          <a:prstGeom prst="rect">
            <a:avLst/>
          </a:prstGeom>
          <a:noFill/>
          <a:ln w="12700">
            <a:noFill/>
            <a:miter lim="800000"/>
          </a:ln>
        </p:spPr>
        <p:txBody>
          <a:bodyPr vert="horz" wrap="square" lIns="0" tIns="0" rIns="0" bIns="0" numCol="1" anchor="t" anchorCtr="0" compatLnSpc="1">
            <a:sp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2pPr>
            <a:lvl3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3pPr>
            <a:lvl4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4pPr>
            <a:lvl5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9pPr>
          </a:lstStyle>
          <a:p>
            <a:r>
              <a:rPr lang="en-GB" sz="2800" kern="0">
                <a:solidFill>
                  <a:schemeClr val="accent1">
                    <a:lumMod val="75000"/>
                  </a:schemeClr>
                </a:solidFill>
              </a:rPr>
              <a:t>Reconciliation of GAAP and Non-GAAP Results</a:t>
            </a:r>
            <a:endParaRPr lang="en-US" sz="2800" kern="0">
              <a:solidFill>
                <a:schemeClr val="accent1">
                  <a:lumMod val="75000"/>
                </a:schemeClr>
              </a:solidFill>
            </a:endParaRPr>
          </a:p>
        </p:txBody>
      </p: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p:nvPr/>
        </p:nvSpPr>
        <p:spPr>
          <a:xfrm>
            <a:off x="6368484" y="1298866"/>
            <a:ext cx="5823516" cy="769994"/>
          </a:xfrm>
          <a:prstGeom prst="rect">
            <a:avLst/>
          </a:prstGeom>
        </p:spPr>
        <p:txBody>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err="1">
                <a:ln>
                  <a:noFill/>
                </a:ln>
                <a:gradFill flip="none" rotWithShape="1">
                  <a:gsLst>
                    <a:gs pos="100000">
                      <a:srgbClr val="EEEBFE">
                        <a:lumMod val="75000"/>
                      </a:srgbClr>
                    </a:gs>
                    <a:gs pos="61000">
                      <a:srgbClr val="DC8C95">
                        <a:lumMod val="60000"/>
                        <a:lumOff val="40000"/>
                      </a:srgbClr>
                    </a:gs>
                    <a:gs pos="0">
                      <a:srgbClr val="DC8C95">
                        <a:lumMod val="25000"/>
                        <a:lumOff val="75000"/>
                        <a:tint val="23500"/>
                        <a:satMod val="160000"/>
                      </a:srgbClr>
                    </a:gs>
                  </a:gsLst>
                  <a:path path="circle">
                    <a:fillToRect l="100000" b="100000"/>
                  </a:path>
                  <a:tileRect t="-100000" r="-100000"/>
                </a:gradFill>
                <a:effectLst>
                  <a:reflection blurRad="6350" stA="55000" endA="300" endPos="45500" dir="5400000" sy="-100000" algn="bl" rotWithShape="0"/>
                </a:effectLst>
                <a:uLnTx/>
                <a:uFillTx/>
                <a:latin typeface="Arial Rounded MT Bold" panose="020F0704030504030204" pitchFamily="34" charset="0"/>
                <a:ea typeface="Malgun Gothic" panose="020B0503020000020004" charset="-127"/>
                <a:cs typeface="+mj-cs"/>
              </a:rPr>
              <a:t>Boqii</a:t>
            </a:r>
            <a:r>
              <a:rPr kumimoji="0" lang="en-US" altLang="zh-CN" sz="5400" b="1" i="0" u="none" strike="noStrike" kern="1200" cap="none" spc="0" normalizeH="0" baseline="0" noProof="0">
                <a:ln>
                  <a:noFill/>
                </a:ln>
                <a:gradFill flip="none" rotWithShape="1">
                  <a:gsLst>
                    <a:gs pos="75000">
                      <a:srgbClr val="AC86CF">
                        <a:lumMod val="75000"/>
                      </a:srgbClr>
                    </a:gs>
                    <a:gs pos="38000">
                      <a:srgbClr val="DC8C95">
                        <a:lumMod val="50000"/>
                        <a:lumOff val="50000"/>
                      </a:srgbClr>
                    </a:gs>
                    <a:gs pos="0">
                      <a:srgbClr val="DC8C95">
                        <a:lumMod val="25000"/>
                        <a:lumOff val="75000"/>
                        <a:tint val="23500"/>
                        <a:satMod val="160000"/>
                      </a:srgbClr>
                    </a:gs>
                  </a:gsLst>
                  <a:path path="circle">
                    <a:fillToRect l="100000" b="100000"/>
                  </a:path>
                  <a:tileRect t="-100000" r="-100000"/>
                </a:gradFill>
                <a:effectLst>
                  <a:reflection blurRad="6350" stA="55000" endA="300" endPos="45500" dir="5400000" sy="-100000" algn="bl" rotWithShape="0"/>
                </a:effectLst>
                <a:uLnTx/>
                <a:uFillTx/>
                <a:latin typeface="Calibri" panose="020F0502020204030204"/>
                <a:ea typeface="Malgun Gothic" panose="020B0503020000020004" charset="-127"/>
                <a:cs typeface="+mj-cs"/>
              </a:rPr>
              <a:t> </a:t>
            </a:r>
            <a:r>
              <a:rPr kumimoji="0" lang="zh-CN" altLang="en-US" sz="4000" b="1" i="0" u="none" strike="noStrike" kern="1200" cap="none" spc="0" normalizeH="0" baseline="0" noProof="0">
                <a:ln>
                  <a:noFill/>
                </a:ln>
                <a:solidFill>
                  <a:srgbClr val="AA8EF6"/>
                </a:solidFill>
                <a:effectLst>
                  <a:reflection blurRad="6350" stA="0" endPos="45500" dir="5400000" sy="-100000" algn="bl" rotWithShape="0"/>
                </a:effectLst>
                <a:uLnTx/>
                <a:uFillTx/>
                <a:latin typeface="Showcard Gothic" panose="04020904020102020604" pitchFamily="82" charset="0"/>
                <a:ea typeface="Microsoft JhengHei" panose="020B0604030504040204" pitchFamily="34" charset="-120"/>
                <a:cs typeface="+mj-cs"/>
              </a:rPr>
              <a:t>波奇宠物</a:t>
            </a:r>
            <a:endParaRPr kumimoji="0" lang="zh-HK" altLang="en-US" sz="5400" b="1" i="0" u="none" strike="noStrike" kern="1200" cap="none" spc="0" normalizeH="0" baseline="0" noProof="0">
              <a:ln>
                <a:noFill/>
              </a:ln>
              <a:solidFill>
                <a:srgbClr val="AA8EF6"/>
              </a:solidFill>
              <a:effectLst>
                <a:reflection blurRad="6350" stA="0" endPos="45500" dir="5400000" sy="-100000" algn="bl" rotWithShape="0"/>
              </a:effectLst>
              <a:uLnTx/>
              <a:uFillTx/>
              <a:latin typeface="Showcard Gothic" panose="04020904020102020604" pitchFamily="82" charset="0"/>
              <a:ea typeface="Microsoft JhengHei" panose="020B0604030504040204" pitchFamily="34" charset="-120"/>
              <a:cs typeface="+mj-cs"/>
            </a:endParaRPr>
          </a:p>
        </p:txBody>
      </p:sp>
      <p:sp>
        <p:nvSpPr>
          <p:cNvPr id="4" name="Title 3"/>
          <p:cNvSpPr txBox="1"/>
          <p:nvPr/>
        </p:nvSpPr>
        <p:spPr bwMode="gray">
          <a:xfrm>
            <a:off x="6712345" y="2637024"/>
            <a:ext cx="4309812" cy="1018227"/>
          </a:xfrm>
          <a:prstGeom prst="rect">
            <a:avLst/>
          </a:prstGeom>
          <a:noFill/>
          <a:ln w="12700">
            <a:noFill/>
            <a:miter lim="800000"/>
          </a:ln>
          <a:effectLst/>
        </p:spPr>
        <p:txBody>
          <a:bodyPr vert="horz" wrap="square" lIns="45720" tIns="45720" rIns="45720" bIns="45720" numCol="1" anchor="t" anchorCtr="0" compatLnSpc="1">
            <a:spAutoFit/>
          </a:bodyPr>
          <a:lstStyle>
            <a:lvl1pPr algn="l" rtl="0" eaLnBrk="1" fontAlgn="base" hangingPunct="1">
              <a:spcBef>
                <a:spcPct val="0"/>
              </a:spcBef>
              <a:spcAft>
                <a:spcPct val="0"/>
              </a:spcAft>
              <a:defRPr sz="2400">
                <a:solidFill>
                  <a:schemeClr val="accent1"/>
                </a:solidFill>
                <a:latin typeface="Franklin Gothic Medium Cond" panose="020B0606030402020204" pitchFamily="34" charset="0"/>
                <a:ea typeface="+mj-ea"/>
                <a:cs typeface="+mj-cs"/>
              </a:defRPr>
            </a:lvl1pPr>
            <a:lvl2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2pPr>
            <a:lvl3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3pPr>
            <a:lvl4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4pPr>
            <a:lvl5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9pPr>
          </a:lstStyle>
          <a:p>
            <a:pPr marL="0" marR="0" lvl="0" indent="0" algn="l" defTabSz="457200" rtl="0" eaLnBrk="1" fontAlgn="base" latinLnBrk="0" hangingPunct="1">
              <a:lnSpc>
                <a:spcPct val="100000"/>
              </a:lnSpc>
              <a:spcBef>
                <a:spcPts val="500"/>
              </a:spcBef>
              <a:spcAft>
                <a:spcPct val="0"/>
              </a:spcAft>
              <a:buClrTx/>
              <a:buSzTx/>
              <a:buFontTx/>
              <a:buNone/>
              <a:defRPr/>
            </a:pPr>
            <a:r>
              <a:rPr kumimoji="0" lang="en-US" altLang="zh-TW" sz="3600" b="1" i="1" u="none" strike="noStrike" kern="0" cap="none" spc="0" normalizeH="0" baseline="0" noProof="0">
                <a:ln>
                  <a:noFill/>
                </a:ln>
                <a:solidFill>
                  <a:srgbClr val="EEEBFE">
                    <a:lumMod val="75000"/>
                  </a:srgbClr>
                </a:solidFill>
                <a:effectLst>
                  <a:outerShdw blurRad="50800" dist="38100" dir="5400000" algn="t" rotWithShape="0">
                    <a:srgbClr val="4F5B8F">
                      <a:alpha val="40000"/>
                    </a:srgbClr>
                  </a:outerShdw>
                </a:effectLst>
                <a:uLnTx/>
                <a:uFillTx/>
                <a:latin typeface="Arial" panose="020B0604020202020204" pitchFamily="34" charset="0"/>
                <a:ea typeface="Microsoft JhengHei" panose="020B0604030504040204" pitchFamily="34" charset="-120"/>
                <a:cs typeface="+mj-cs"/>
              </a:rPr>
              <a:t>Our Vision</a:t>
            </a:r>
            <a:endParaRPr kumimoji="0" lang="en-US" altLang="zh-TW" sz="3600" b="1" i="1" u="none" strike="noStrike" kern="0" cap="none" spc="0" normalizeH="0" baseline="0" noProof="0">
              <a:ln>
                <a:noFill/>
              </a:ln>
              <a:solidFill>
                <a:srgbClr val="EEEBFE">
                  <a:lumMod val="75000"/>
                </a:srgbClr>
              </a:solidFill>
              <a:effectLst>
                <a:outerShdw blurRad="50800" dist="38100" dir="5400000" algn="t" rotWithShape="0">
                  <a:srgbClr val="4F5B8F">
                    <a:alpha val="40000"/>
                  </a:srgbClr>
                </a:outerShdw>
              </a:effectLst>
              <a:uLnTx/>
              <a:uFillTx/>
              <a:latin typeface="Arial" panose="020B0604020202020204" pitchFamily="34" charset="0"/>
              <a:ea typeface="Microsoft JhengHei" panose="020B0604030504040204" pitchFamily="34" charset="-120"/>
              <a:cs typeface="+mj-cs"/>
            </a:endParaRPr>
          </a:p>
          <a:p>
            <a:pPr marL="0" marR="0" lvl="0" indent="0" algn="l" defTabSz="457200" rtl="0" eaLnBrk="1" fontAlgn="base" latinLnBrk="0" hangingPunct="1">
              <a:lnSpc>
                <a:spcPct val="100000"/>
              </a:lnSpc>
              <a:spcBef>
                <a:spcPts val="500"/>
              </a:spcBef>
              <a:spcAft>
                <a:spcPct val="0"/>
              </a:spcAft>
              <a:buClrTx/>
              <a:buSzTx/>
              <a:buFontTx/>
              <a:buNone/>
              <a:defRPr/>
            </a:pPr>
            <a:r>
              <a:rPr kumimoji="0" lang="en-US" altLang="zh-CN" sz="2000" b="1" i="0" u="none" strike="noStrike" kern="0" cap="none" spc="0" normalizeH="0" baseline="0" noProof="0">
                <a:ln>
                  <a:noFill/>
                </a:ln>
                <a:solidFill>
                  <a:srgbClr val="3B446B"/>
                </a:solidFill>
                <a:effectLst/>
                <a:uLnTx/>
                <a:uFillTx/>
                <a:latin typeface="Arial" panose="020B0604020202020204" pitchFamily="34" charset="0"/>
                <a:ea typeface="Microsoft JhengHei" panose="020B0604030504040204" pitchFamily="34" charset="-120"/>
                <a:cs typeface="+mj-cs"/>
              </a:rPr>
              <a:t>Connecting people and pets</a:t>
            </a:r>
            <a:endParaRPr kumimoji="0" lang="en-US" altLang="zh-CN" sz="2000" b="1" i="0" u="none" strike="noStrike" kern="0" cap="none" spc="0" normalizeH="0" baseline="0" noProof="0">
              <a:ln>
                <a:noFill/>
              </a:ln>
              <a:solidFill>
                <a:srgbClr val="3B446B"/>
              </a:solidFill>
              <a:effectLst/>
              <a:uLnTx/>
              <a:uFillTx/>
              <a:latin typeface="Arial" panose="020B0604020202020204" pitchFamily="34" charset="0"/>
              <a:ea typeface="Microsoft JhengHei" panose="020B0604030504040204" pitchFamily="34" charset="-120"/>
              <a:cs typeface="+mj-cs"/>
            </a:endParaRPr>
          </a:p>
        </p:txBody>
      </p:sp>
      <p:sp>
        <p:nvSpPr>
          <p:cNvPr id="5" name="TextBox 19"/>
          <p:cNvSpPr txBox="1"/>
          <p:nvPr/>
        </p:nvSpPr>
        <p:spPr bwMode="gray">
          <a:xfrm>
            <a:off x="6712345" y="3986952"/>
            <a:ext cx="5726428" cy="1233671"/>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ts val="500"/>
              </a:spcBef>
              <a:spcAft>
                <a:spcPct val="0"/>
              </a:spcAft>
              <a:buClrTx/>
              <a:buSzTx/>
              <a:buFontTx/>
              <a:buNone/>
              <a:defRPr/>
            </a:pPr>
            <a:r>
              <a:rPr kumimoji="0" lang="en-US" altLang="zh-TW" sz="3600" b="1" i="1" u="none" strike="noStrike" kern="0" cap="none" spc="0" normalizeH="0" baseline="0" noProof="0">
                <a:ln>
                  <a:noFill/>
                </a:ln>
                <a:solidFill>
                  <a:srgbClr val="EEEBFE">
                    <a:lumMod val="75000"/>
                  </a:srgbClr>
                </a:solidFill>
                <a:effectLst>
                  <a:outerShdw blurRad="50800" dist="38100" dir="5400000" algn="t" rotWithShape="0">
                    <a:srgbClr val="4F5B8F">
                      <a:alpha val="40000"/>
                    </a:srgbClr>
                  </a:outerShdw>
                </a:effectLst>
                <a:uLnTx/>
                <a:uFillTx/>
                <a:latin typeface="Arial" panose="020B0604020202020204" pitchFamily="34" charset="0"/>
                <a:ea typeface="Microsoft JhengHei" panose="020B0604030504040204" pitchFamily="34" charset="-120"/>
                <a:cs typeface="+mn-cs"/>
              </a:rPr>
              <a:t>Our Mission</a:t>
            </a:r>
            <a:endParaRPr kumimoji="0" lang="en-US" altLang="zh-TW" sz="3600" b="1" i="1" u="none" strike="noStrike" kern="0" cap="none" spc="0" normalizeH="0" baseline="0" noProof="0">
              <a:ln>
                <a:noFill/>
              </a:ln>
              <a:solidFill>
                <a:srgbClr val="EEEBFE">
                  <a:lumMod val="75000"/>
                </a:srgbClr>
              </a:solidFill>
              <a:effectLst>
                <a:outerShdw blurRad="50800" dist="38100" dir="5400000" algn="t" rotWithShape="0">
                  <a:srgbClr val="4F5B8F">
                    <a:alpha val="40000"/>
                  </a:srgbClr>
                </a:outerShdw>
              </a:effectLst>
              <a:uLnTx/>
              <a:uFillTx/>
              <a:latin typeface="Arial" panose="020B0604020202020204" pitchFamily="34" charset="0"/>
              <a:ea typeface="Microsoft JhengHei" panose="020B0604030504040204" pitchFamily="34" charset="-120"/>
              <a:cs typeface="+mn-cs"/>
            </a:endParaRPr>
          </a:p>
          <a:p>
            <a:pPr marL="0" marR="0" lvl="0" indent="0" algn="l" defTabSz="457200" rtl="0" eaLnBrk="1" fontAlgn="auto" latinLnBrk="0" hangingPunct="1">
              <a:lnSpc>
                <a:spcPct val="100000"/>
              </a:lnSpc>
              <a:spcBef>
                <a:spcPts val="500"/>
              </a:spcBef>
              <a:spcAft>
                <a:spcPts val="0"/>
              </a:spcAft>
              <a:buClrTx/>
              <a:buSzTx/>
              <a:buFontTx/>
              <a:buNone/>
              <a:defRPr/>
            </a:pPr>
            <a:r>
              <a:rPr kumimoji="0" lang="en-US" altLang="zh-CN" sz="2000" b="1" i="0" u="none" strike="noStrike" kern="0" cap="none" spc="0" normalizeH="0" baseline="0" noProof="0">
                <a:ln>
                  <a:noFill/>
                </a:ln>
                <a:solidFill>
                  <a:srgbClr val="3B446B"/>
                </a:solidFill>
                <a:effectLst/>
                <a:uLnTx/>
                <a:uFillTx/>
                <a:latin typeface="Arial" panose="020B0604020202020204" pitchFamily="34" charset="0"/>
                <a:ea typeface="Microsoft JhengHei" panose="020B0604030504040204" pitchFamily="34" charset="-120"/>
                <a:cs typeface="+mn-cs"/>
              </a:rPr>
              <a:t>Empower the pet ecosystem and                   instill love and trust into pet parenting</a:t>
            </a:r>
            <a:endParaRPr kumimoji="0" lang="en-US" altLang="zh-CN" sz="2000" b="1" i="0" u="none" strike="noStrike" kern="0" cap="none" spc="0" normalizeH="0" baseline="0" noProof="0">
              <a:ln>
                <a:noFill/>
              </a:ln>
              <a:solidFill>
                <a:srgbClr val="3B446B"/>
              </a:solidFill>
              <a:effectLst/>
              <a:uLnTx/>
              <a:uFillTx/>
              <a:latin typeface="Arial" panose="020B0604020202020204" pitchFamily="34" charset="0"/>
              <a:ea typeface="Microsoft JhengHei" panose="020B0604030504040204" pitchFamily="34" charset="-120"/>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3B44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타원 31"/>
          <p:cNvSpPr/>
          <p:nvPr/>
        </p:nvSpPr>
        <p:spPr>
          <a:xfrm>
            <a:off x="9115869" y="-255838"/>
            <a:ext cx="2647868" cy="2647868"/>
          </a:xfrm>
          <a:prstGeom prst="ellipse">
            <a:avLst/>
          </a:prstGeom>
          <a:gradFill>
            <a:gsLst>
              <a:gs pos="0">
                <a:schemeClr val="accent1">
                  <a:lumMod val="20000"/>
                  <a:lumOff val="80000"/>
                </a:schemeClr>
              </a:gs>
              <a:gs pos="100000">
                <a:srgbClr val="FE72ED"/>
              </a:gs>
            </a:gsLst>
            <a:lin ang="10800000" scaled="0"/>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자유형: 도형 14"/>
          <p:cNvSpPr/>
          <p:nvPr/>
        </p:nvSpPr>
        <p:spPr>
          <a:xfrm flipH="1" flipV="1">
            <a:off x="9180" y="5179650"/>
            <a:ext cx="1747699" cy="1678347"/>
          </a:xfrm>
          <a:custGeom>
            <a:avLst/>
            <a:gdLst>
              <a:gd name="connsiteX0" fmla="*/ 49929 w 1433206"/>
              <a:gd name="connsiteY0" fmla="*/ 0 h 1402360"/>
              <a:gd name="connsiteX1" fmla="*/ 1433206 w 1433206"/>
              <a:gd name="connsiteY1" fmla="*/ 0 h 1402360"/>
              <a:gd name="connsiteX2" fmla="*/ 1433206 w 1433206"/>
              <a:gd name="connsiteY2" fmla="*/ 1341141 h 1402360"/>
              <a:gd name="connsiteX3" fmla="*/ 1398337 w 1433206"/>
              <a:gd name="connsiteY3" fmla="*/ 1353903 h 1402360"/>
              <a:gd name="connsiteX4" fmla="*/ 1077825 w 1433206"/>
              <a:gd name="connsiteY4" fmla="*/ 1402360 h 1402360"/>
              <a:gd name="connsiteX5" fmla="*/ 0 w 1433206"/>
              <a:gd name="connsiteY5" fmla="*/ 324535 h 1402360"/>
              <a:gd name="connsiteX6" fmla="*/ 48457 w 1433206"/>
              <a:gd name="connsiteY6" fmla="*/ 4023 h 140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3206" h="1402360">
                <a:moveTo>
                  <a:pt x="49929" y="0"/>
                </a:moveTo>
                <a:lnTo>
                  <a:pt x="1433206" y="0"/>
                </a:lnTo>
                <a:lnTo>
                  <a:pt x="1433206" y="1341141"/>
                </a:lnTo>
                <a:lnTo>
                  <a:pt x="1398337" y="1353903"/>
                </a:lnTo>
                <a:cubicBezTo>
                  <a:pt x="1297087" y="1385395"/>
                  <a:pt x="1189437" y="1402360"/>
                  <a:pt x="1077825" y="1402360"/>
                </a:cubicBezTo>
                <a:cubicBezTo>
                  <a:pt x="482559" y="1402360"/>
                  <a:pt x="0" y="919801"/>
                  <a:pt x="0" y="324535"/>
                </a:cubicBezTo>
                <a:cubicBezTo>
                  <a:pt x="0" y="212923"/>
                  <a:pt x="16965" y="105273"/>
                  <a:pt x="48457" y="4023"/>
                </a:cubicBezTo>
                <a:close/>
              </a:path>
            </a:pathLst>
          </a:custGeom>
          <a:gradFill>
            <a:gsLst>
              <a:gs pos="4000">
                <a:schemeClr val="accent1">
                  <a:alpha val="60000"/>
                </a:schemeClr>
              </a:gs>
              <a:gs pos="75000">
                <a:schemeClr val="accent2">
                  <a:alpha val="6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Malgun Gothic" panose="020B0503020000020004" charset="-127"/>
              <a:cs typeface="+mn-cs"/>
            </a:endParaRPr>
          </a:p>
        </p:txBody>
      </p:sp>
      <p:sp>
        <p:nvSpPr>
          <p:cNvPr id="3" name="직사각형 9"/>
          <p:cNvSpPr/>
          <p:nvPr/>
        </p:nvSpPr>
        <p:spPr>
          <a:xfrm>
            <a:off x="0" y="230598"/>
            <a:ext cx="4762500" cy="729055"/>
          </a:xfrm>
          <a:prstGeom prst="rect">
            <a:avLst/>
          </a:prstGeom>
          <a:gradFill>
            <a:gsLst>
              <a:gs pos="4000">
                <a:schemeClr val="accent1">
                  <a:alpha val="45000"/>
                </a:schemeClr>
              </a:gs>
              <a:gs pos="75000">
                <a:schemeClr val="accent2">
                  <a:alpha val="4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矩形: 圆角 4"/>
          <p:cNvSpPr/>
          <p:nvPr/>
        </p:nvSpPr>
        <p:spPr>
          <a:xfrm>
            <a:off x="428263" y="1226916"/>
            <a:ext cx="11412638" cy="5324355"/>
          </a:xfrm>
          <a:prstGeom prst="roundRect">
            <a:avLst>
              <a:gd name="adj" fmla="val 10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25"/>
          <p:cNvSpPr>
            <a:spLocks noGrp="1" noChangeArrowheads="1"/>
          </p:cNvSpPr>
          <p:nvPr>
            <p:ph type="title"/>
          </p:nvPr>
        </p:nvSpPr>
        <p:spPr>
          <a:xfrm>
            <a:off x="428263" y="397965"/>
            <a:ext cx="9598025" cy="430887"/>
          </a:xfrm>
        </p:spPr>
        <p:txBody>
          <a:bodyPr/>
          <a:lstStyle/>
          <a:p>
            <a:r>
              <a:rPr lang="en-US" sz="2800">
                <a:solidFill>
                  <a:schemeClr val="bg1"/>
                </a:solidFill>
              </a:rPr>
              <a:t>Disclaimer</a:t>
            </a:r>
            <a:endParaRPr lang="en-US" sz="2800">
              <a:solidFill>
                <a:schemeClr val="bg1"/>
              </a:solidFill>
            </a:endParaRPr>
          </a:p>
        </p:txBody>
      </p:sp>
      <p:sp>
        <p:nvSpPr>
          <p:cNvPr id="7" name="TextBox 6"/>
          <p:cNvSpPr txBox="1"/>
          <p:nvPr/>
        </p:nvSpPr>
        <p:spPr>
          <a:xfrm>
            <a:off x="765334" y="1340685"/>
            <a:ext cx="10661331" cy="5119350"/>
          </a:xfrm>
          <a:prstGeom prst="rect">
            <a:avLst/>
          </a:prstGeom>
          <a:noFill/>
        </p:spPr>
        <p:txBody>
          <a:bodyPr wrap="square" rtlCol="0">
            <a:spAutoFit/>
          </a:bodyPr>
          <a:lstStyle/>
          <a:p>
            <a:pPr algn="just">
              <a:spcBef>
                <a:spcPts val="200"/>
              </a:spcBef>
              <a:spcAft>
                <a:spcPts val="200"/>
              </a:spcAft>
            </a:pPr>
            <a:r>
              <a:rPr lang="en-US" sz="1000">
                <a:ea typeface="+mj-ea"/>
              </a:rPr>
              <a:t>This presentation has been prepared by </a:t>
            </a:r>
            <a:r>
              <a:rPr lang="en-US" sz="1000" err="1"/>
              <a:t>Boqii</a:t>
            </a:r>
            <a:r>
              <a:rPr lang="en-US" sz="1000"/>
              <a:t> Holding Limited </a:t>
            </a:r>
            <a:r>
              <a:rPr lang="en-US" sz="1000">
                <a:ea typeface="+mj-ea"/>
              </a:rPr>
              <a:t>(the “Company”) solely for informational purposes. The information included herein in this presentation has not been independently verified. No representations, warranties or undertakings, express or implied, are made by the Company or any of its affiliates, advisers or representatives or the underwriters as to, and no reliance should be placed upon, the accuracy, fairness, completeness or correctness of the information or opinions presented or contained in this presentation. By viewing or accessing the information contained in this presentation, you acknowledge and agree that none of the Company or any of its affiliates, advisers or representatives or the underwriters accept any responsibility whatsoever (in negligence or otherwise) for any loss howsoever arising from any information presented or contained in this presentation or otherwise arising in connection with the presentation. The information presented or contained in this presentation is subject to change without notice and its accuracy is not guaranteed. None of the Company or any of its affiliates, advisers or representatives or the underwriters make any undertaking to update any such information subsequent to the date hereof. This presentation should not be construed as legal, tax, investment or other advice.</a:t>
            </a:r>
            <a:endParaRPr lang="en-US" sz="1000">
              <a:ea typeface="+mj-ea"/>
            </a:endParaRPr>
          </a:p>
          <a:p>
            <a:pPr algn="just">
              <a:spcBef>
                <a:spcPts val="200"/>
              </a:spcBef>
              <a:spcAft>
                <a:spcPts val="200"/>
              </a:spcAft>
            </a:pPr>
            <a:endParaRPr lang="en-US" sz="1000">
              <a:ea typeface="+mj-ea"/>
            </a:endParaRPr>
          </a:p>
          <a:p>
            <a:pPr algn="just">
              <a:spcBef>
                <a:spcPts val="200"/>
              </a:spcBef>
              <a:spcAft>
                <a:spcPts val="200"/>
              </a:spcAft>
            </a:pPr>
            <a:r>
              <a:rPr lang="en-US" sz="1000">
                <a:ea typeface="+mj-ea"/>
              </a:rPr>
              <a:t>This presentation contains statements that reflect the Company’s intent, beliefs or current expectations about the future. These statements can be recognized by the use of words such as “expects,” “plans,” “will,” “estimates,” “projects,” “intends,” or words of similar meaning. These forward-looking statements are not guarantees of future performance and are based on a number of assumptions about the Company’s operations and other factors, many of which are beyond the Company’s control, and accordingly, actual results may differ materially from these forward-looking statements. Caution should be taken with respect to such statements and you should not place undue reliance on any such forward-looking statements. The Company or any of its affiliates, advisers or representatives or the underwriters has no obligation and does not undertake to revise forward-looking statements to reflect newly available information, future events or circumstances.</a:t>
            </a:r>
            <a:endParaRPr lang="en-US" sz="1000">
              <a:ea typeface="+mj-ea"/>
            </a:endParaRPr>
          </a:p>
          <a:p>
            <a:pPr algn="just">
              <a:spcBef>
                <a:spcPts val="200"/>
              </a:spcBef>
              <a:spcAft>
                <a:spcPts val="200"/>
              </a:spcAft>
            </a:pPr>
            <a:endParaRPr lang="en-US" sz="1000">
              <a:ea typeface="+mj-ea"/>
            </a:endParaRPr>
          </a:p>
          <a:p>
            <a:pPr algn="just">
              <a:spcBef>
                <a:spcPts val="200"/>
              </a:spcBef>
              <a:spcAft>
                <a:spcPts val="200"/>
              </a:spcAft>
            </a:pPr>
            <a:r>
              <a:rPr lang="en-US" sz="1000">
                <a:ea typeface="+mj-ea"/>
              </a:rPr>
              <a:t>This presentation does not constitute an offer to sell or an invitation to purchase or subscribe for any securities of the Company for sale in the United States or anywhere else. No part of this presentation shall form the basis of or be relied upon in connection with any contract or commitment whatsoever. Specifically, these materials do not constitute a “prospectus” within the meaning of the U.S. Securities Act of 1933, as amended, and the regulations enacted thereunder. This presentation does not contain all relevant information relating to the Company or its securities, particularly with respect to the risks and special considerations involved with an investment in the securities of the Company. In evaluating its business, the Company uses certain non-GAAP measures as supplemental measures to review and assess its operating and financial performance. These non-GAAP financial measures have limitations as analytical tools, and when assessing the Company’s operating and financial performances, investors should not consider them in isolation, or as a substitute for any consolidated statement of operations data prepared in accordance with U.S. GAAP.</a:t>
            </a:r>
            <a:endParaRPr lang="en-US" sz="1000">
              <a:ea typeface="+mj-ea"/>
            </a:endParaRPr>
          </a:p>
          <a:p>
            <a:pPr algn="just">
              <a:spcBef>
                <a:spcPts val="200"/>
              </a:spcBef>
              <a:spcAft>
                <a:spcPts val="200"/>
              </a:spcAft>
            </a:pPr>
            <a:endParaRPr lang="en-US" sz="1000">
              <a:ea typeface="+mj-ea"/>
            </a:endParaRPr>
          </a:p>
          <a:p>
            <a:pPr algn="just">
              <a:spcBef>
                <a:spcPts val="200"/>
              </a:spcBef>
              <a:spcAft>
                <a:spcPts val="200"/>
              </a:spcAft>
            </a:pPr>
            <a:r>
              <a:rPr lang="en-US" sz="1000">
                <a:ea typeface="+mj-ea"/>
              </a:rPr>
              <a:t>THE INFORMATION CONTAINED IN THIS DOCUMENT IS HIGHLY CONFIDENTIAL AND IS BEING GIVEN SOLELY FOR YOUR INFORMATION AND ONLY FOR YOUR USE IN CONNECTION WITH THIS PRESENTATION. THE INFORMATION CONTAINED HEREIN MAY NOT BE COPIED, REPRODUCED, REDISTRIBUTED, OR OTHERWISE DISCLOSED, IN WHOLE OR IN PART, TO ANY OTHER PERSON IN ANY MANNER. Any forwarding, distribution or reproduction of this presentation in whole or in part is unauthorized.</a:t>
            </a:r>
            <a:endParaRPr lang="en-US" sz="1000">
              <a:ea typeface="+mj-ea"/>
            </a:endParaRPr>
          </a:p>
          <a:p>
            <a:pPr algn="just">
              <a:spcBef>
                <a:spcPts val="200"/>
              </a:spcBef>
              <a:spcAft>
                <a:spcPts val="200"/>
              </a:spcAft>
            </a:pPr>
            <a:endParaRPr lang="en-US" sz="1000">
              <a:ea typeface="+mj-ea"/>
            </a:endParaRPr>
          </a:p>
          <a:p>
            <a:pPr algn="just">
              <a:spcBef>
                <a:spcPts val="200"/>
              </a:spcBef>
              <a:spcAft>
                <a:spcPts val="200"/>
              </a:spcAft>
            </a:pPr>
            <a:r>
              <a:rPr lang="en-US" sz="1000">
                <a:ea typeface="+mj-ea"/>
              </a:rPr>
              <a:t>As participants of this presentation, you agree not to photograph, copy or otherwise reproduce this presentation in any form or pass on this presentation to any other person for any purpose.</a:t>
            </a:r>
            <a:endParaRPr lang="en-US" sz="1000">
              <a:ea typeface="+mj-ea"/>
            </a:endParaRPr>
          </a:p>
        </p:txBody>
      </p:sp>
      <p:sp>
        <p:nvSpPr>
          <p:cNvPr id="4" name="灯片编号占位符 3"/>
          <p:cNvSpPr>
            <a:spLocks noGrp="1"/>
          </p:cNvSpPr>
          <p:nvPr>
            <p:ph type="sldNum" sz="quarter" idx="4"/>
          </p:nvPr>
        </p:nvSpPr>
        <p:spPr/>
        <p:txBody>
          <a:bodyPr/>
          <a:lstStyle/>
          <a:p>
            <a:fld id="{DE75C8BA-6B78-4C03-8697-F97FF6E5FC61}" type="slidenum">
              <a:rPr lang="en-US" smtClean="0"/>
            </a:fld>
            <a:endParaRPr lang="en-US"/>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사각형: 둥근 위쪽 모서리 102"/>
          <p:cNvSpPr/>
          <p:nvPr/>
        </p:nvSpPr>
        <p:spPr>
          <a:xfrm rot="5400000">
            <a:off x="5643481" y="-426181"/>
            <a:ext cx="3588799" cy="8246574"/>
          </a:xfrm>
          <a:prstGeom prst="round2SameRect">
            <a:avLst>
              <a:gd name="adj1" fmla="val 7236"/>
              <a:gd name="adj2" fmla="val 5603"/>
            </a:avLst>
          </a:prstGeom>
          <a:gradFill>
            <a:gsLst>
              <a:gs pos="57000">
                <a:srgbClr val="EEEBFE"/>
              </a:gs>
              <a:gs pos="100000">
                <a:schemeClr val="accent3">
                  <a:lumMod val="20000"/>
                  <a:lumOff val="80000"/>
                </a:schemeClr>
              </a:gs>
              <a:gs pos="0">
                <a:schemeClr val="accent1">
                  <a:lumMod val="10000"/>
                  <a:lumOff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4" name="그림 개체 틀 11"/>
          <p:cNvPicPr>
            <a:picLocks noChangeAspect="1"/>
          </p:cNvPicPr>
          <p:nvPr/>
        </p:nvPicPr>
        <p:blipFill rotWithShape="1">
          <a:blip r:embed="rId1" cstate="print">
            <a:extLst>
              <a:ext uri="{28A0092B-C50C-407E-A947-70E740481C1C}">
                <a14:useLocalDpi xmlns:a14="http://schemas.microsoft.com/office/drawing/2010/main" val="0"/>
              </a:ext>
            </a:extLst>
          </a:blip>
          <a:srcRect l="13267" r="36299"/>
          <a:stretch>
            <a:fillRect/>
          </a:stretch>
        </p:blipFill>
        <p:spPr>
          <a:xfrm>
            <a:off x="0" y="1086810"/>
            <a:ext cx="4004077" cy="5282251"/>
          </a:xfrm>
          <a:custGeom>
            <a:avLst/>
            <a:gdLst>
              <a:gd name="connsiteX0" fmla="*/ 0 w 7222067"/>
              <a:gd name="connsiteY0" fmla="*/ 0 h 6858000"/>
              <a:gd name="connsiteX1" fmla="*/ 5834556 w 7222067"/>
              <a:gd name="connsiteY1" fmla="*/ 0 h 6858000"/>
              <a:gd name="connsiteX2" fmla="*/ 7222067 w 7222067"/>
              <a:gd name="connsiteY2" fmla="*/ 1387511 h 6858000"/>
              <a:gd name="connsiteX3" fmla="*/ 7222067 w 7222067"/>
              <a:gd name="connsiteY3" fmla="*/ 5470489 h 6858000"/>
              <a:gd name="connsiteX4" fmla="*/ 5834556 w 7222067"/>
              <a:gd name="connsiteY4" fmla="*/ 6858000 h 6858000"/>
              <a:gd name="connsiteX5" fmla="*/ 0 w 722206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2067" h="6858000">
                <a:moveTo>
                  <a:pt x="0" y="0"/>
                </a:moveTo>
                <a:lnTo>
                  <a:pt x="5834556" y="0"/>
                </a:lnTo>
                <a:cubicBezTo>
                  <a:pt x="6600857" y="0"/>
                  <a:pt x="7222067" y="621210"/>
                  <a:pt x="7222067" y="1387511"/>
                </a:cubicBezTo>
                <a:lnTo>
                  <a:pt x="7222067" y="5470489"/>
                </a:lnTo>
                <a:cubicBezTo>
                  <a:pt x="7222067" y="6236790"/>
                  <a:pt x="6600857" y="6858000"/>
                  <a:pt x="5834556" y="6858000"/>
                </a:cubicBezTo>
                <a:lnTo>
                  <a:pt x="0" y="6858000"/>
                </a:lnTo>
                <a:close/>
              </a:path>
            </a:pathLst>
          </a:custGeom>
        </p:spPr>
      </p:pic>
      <p:sp>
        <p:nvSpPr>
          <p:cNvPr id="6" name="타원 9"/>
          <p:cNvSpPr/>
          <p:nvPr/>
        </p:nvSpPr>
        <p:spPr>
          <a:xfrm>
            <a:off x="3559640" y="1477045"/>
            <a:ext cx="939607" cy="939607"/>
          </a:xfrm>
          <a:prstGeom prst="ellipse">
            <a:avLst/>
          </a:prstGeom>
          <a:gradFill>
            <a:gsLst>
              <a:gs pos="10000">
                <a:schemeClr val="accent5"/>
              </a:gs>
              <a:gs pos="75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타원 11"/>
          <p:cNvSpPr/>
          <p:nvPr/>
        </p:nvSpPr>
        <p:spPr>
          <a:xfrm>
            <a:off x="13709002" y="2339954"/>
            <a:ext cx="758381" cy="758381"/>
          </a:xfrm>
          <a:prstGeom prst="ellipse">
            <a:avLst/>
          </a:prstGeom>
          <a:gradFill>
            <a:gsLst>
              <a:gs pos="4000">
                <a:schemeClr val="accent5"/>
              </a:gs>
              <a:gs pos="75000">
                <a:schemeClr val="accent2">
                  <a:alpha val="6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자유형: 도형 14"/>
          <p:cNvSpPr/>
          <p:nvPr/>
        </p:nvSpPr>
        <p:spPr>
          <a:xfrm>
            <a:off x="10758794" y="0"/>
            <a:ext cx="1433206" cy="1402360"/>
          </a:xfrm>
          <a:custGeom>
            <a:avLst/>
            <a:gdLst>
              <a:gd name="connsiteX0" fmla="*/ 49929 w 1433206"/>
              <a:gd name="connsiteY0" fmla="*/ 0 h 1402360"/>
              <a:gd name="connsiteX1" fmla="*/ 1433206 w 1433206"/>
              <a:gd name="connsiteY1" fmla="*/ 0 h 1402360"/>
              <a:gd name="connsiteX2" fmla="*/ 1433206 w 1433206"/>
              <a:gd name="connsiteY2" fmla="*/ 1341141 h 1402360"/>
              <a:gd name="connsiteX3" fmla="*/ 1398337 w 1433206"/>
              <a:gd name="connsiteY3" fmla="*/ 1353903 h 1402360"/>
              <a:gd name="connsiteX4" fmla="*/ 1077825 w 1433206"/>
              <a:gd name="connsiteY4" fmla="*/ 1402360 h 1402360"/>
              <a:gd name="connsiteX5" fmla="*/ 0 w 1433206"/>
              <a:gd name="connsiteY5" fmla="*/ 324535 h 1402360"/>
              <a:gd name="connsiteX6" fmla="*/ 48457 w 1433206"/>
              <a:gd name="connsiteY6" fmla="*/ 4023 h 140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3206" h="1402360">
                <a:moveTo>
                  <a:pt x="49929" y="0"/>
                </a:moveTo>
                <a:lnTo>
                  <a:pt x="1433206" y="0"/>
                </a:lnTo>
                <a:lnTo>
                  <a:pt x="1433206" y="1341141"/>
                </a:lnTo>
                <a:lnTo>
                  <a:pt x="1398337" y="1353903"/>
                </a:lnTo>
                <a:cubicBezTo>
                  <a:pt x="1297087" y="1385395"/>
                  <a:pt x="1189437" y="1402360"/>
                  <a:pt x="1077825" y="1402360"/>
                </a:cubicBezTo>
                <a:cubicBezTo>
                  <a:pt x="482559" y="1402360"/>
                  <a:pt x="0" y="919801"/>
                  <a:pt x="0" y="324535"/>
                </a:cubicBezTo>
                <a:cubicBezTo>
                  <a:pt x="0" y="212923"/>
                  <a:pt x="16965" y="105273"/>
                  <a:pt x="48457" y="4023"/>
                </a:cubicBezTo>
                <a:close/>
              </a:path>
            </a:pathLst>
          </a:custGeom>
          <a:gradFill>
            <a:gsLst>
              <a:gs pos="4000">
                <a:schemeClr val="accent4">
                  <a:lumMod val="90000"/>
                </a:schemeClr>
              </a:gs>
              <a:gs pos="75000">
                <a:schemeClr val="accent2">
                  <a:alpha val="6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23" name="타원 15"/>
          <p:cNvSpPr/>
          <p:nvPr/>
        </p:nvSpPr>
        <p:spPr>
          <a:xfrm>
            <a:off x="10752300" y="1161111"/>
            <a:ext cx="537044" cy="537044"/>
          </a:xfrm>
          <a:prstGeom prst="ellipse">
            <a:avLst/>
          </a:prstGeom>
          <a:gradFill>
            <a:gsLst>
              <a:gs pos="10000">
                <a:schemeClr val="accent5"/>
              </a:gs>
              <a:gs pos="75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灯片编号占位符 3"/>
          <p:cNvSpPr>
            <a:spLocks noGrp="1"/>
          </p:cNvSpPr>
          <p:nvPr>
            <p:ph type="sldNum" sz="quarter" idx="4"/>
          </p:nvPr>
        </p:nvSpPr>
        <p:spPr>
          <a:xfrm>
            <a:off x="0" y="6578516"/>
            <a:ext cx="281354" cy="145504"/>
          </a:xfrm>
        </p:spPr>
        <p:txBody>
          <a:bodyPr/>
          <a:lstStyle/>
          <a:p>
            <a:fld id="{DE75C8BA-6B78-4C03-8697-F97FF6E5FC61}" type="slidenum">
              <a:rPr lang="en-US" smtClean="0"/>
            </a:fld>
            <a:endParaRPr lang="en-US"/>
          </a:p>
        </p:txBody>
      </p:sp>
      <p:sp>
        <p:nvSpPr>
          <p:cNvPr id="5" name="Rounded Rectangle 92"/>
          <p:cNvSpPr/>
          <p:nvPr/>
        </p:nvSpPr>
        <p:spPr bwMode="auto">
          <a:xfrm>
            <a:off x="1799617" y="5932210"/>
            <a:ext cx="9104148" cy="515036"/>
          </a:xfrm>
          <a:prstGeom prst="roundRect">
            <a:avLst/>
          </a:prstGeom>
          <a:solidFill>
            <a:srgbClr val="E9EBF3"/>
          </a:solidFill>
          <a:ln w="25400" cap="flat" cmpd="sng" algn="ctr">
            <a:solidFill>
              <a:schemeClr val="bg2">
                <a:lumMod val="60000"/>
                <a:lumOff val="40000"/>
              </a:schemeClr>
            </a:solidFill>
            <a:prstDash val="solid"/>
            <a:round/>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6800" rtlCol="0" anchor="t" anchorCtr="0"/>
          <a:lstStyle/>
          <a:p>
            <a:pPr>
              <a:defRPr/>
            </a:pPr>
            <a:endParaRPr lang="en-US" sz="1600">
              <a:solidFill>
                <a:srgbClr val="FFFFFF"/>
              </a:solidFill>
              <a:latin typeface="Arial" panose="020B0604020202020204"/>
              <a:ea typeface="华文楷体" panose="02010600040101010101" pitchFamily="2" charset="-122"/>
            </a:endParaRPr>
          </a:p>
        </p:txBody>
      </p:sp>
      <p:sp>
        <p:nvSpPr>
          <p:cNvPr id="12" name="object 14"/>
          <p:cNvSpPr txBox="1"/>
          <p:nvPr/>
        </p:nvSpPr>
        <p:spPr>
          <a:xfrm>
            <a:off x="4499247" y="3670327"/>
            <a:ext cx="2742314" cy="849111"/>
          </a:xfrm>
          <a:prstGeom prst="rect">
            <a:avLst/>
          </a:prstGeom>
        </p:spPr>
        <p:txBody>
          <a:bodyPr vert="horz" wrap="square" lIns="0" tIns="10319" rIns="0" bIns="0" rtlCol="0">
            <a:spAutoFit/>
          </a:bodyPr>
          <a:lstStyle/>
          <a:p>
            <a:pPr marL="293370" marR="4445" indent="-285750" algn="l">
              <a:spcBef>
                <a:spcPts val="80"/>
              </a:spcBef>
              <a:buSzPct val="50000"/>
              <a:buFont typeface="Wingdings" panose="05000000000000000000" pitchFamily="2" charset="2"/>
              <a:buChar char="u"/>
            </a:pPr>
            <a:r>
              <a:rPr lang="en-US" sz="1300" spc="-4">
                <a:solidFill>
                  <a:srgbClr val="3B446B"/>
                </a:solidFill>
                <a:cs typeface="Arial" panose="020B0604020202020204" pitchFamily="34" charset="0"/>
              </a:rPr>
              <a:t>Food </a:t>
            </a:r>
            <a:r>
              <a:rPr lang="en-US" altLang="zh-CN" sz="1300" spc="-4">
                <a:solidFill>
                  <a:srgbClr val="3B446B"/>
                </a:solidFill>
                <a:cs typeface="Arial" panose="020B0604020202020204" pitchFamily="34" charset="0"/>
              </a:rPr>
              <a:t>and</a:t>
            </a:r>
            <a:r>
              <a:rPr lang="zh-CN" altLang="en-US" sz="1300" spc="-4">
                <a:solidFill>
                  <a:srgbClr val="3B446B"/>
                </a:solidFill>
                <a:cs typeface="Arial" panose="020B0604020202020204" pitchFamily="34" charset="0"/>
              </a:rPr>
              <a:t> </a:t>
            </a:r>
            <a:r>
              <a:rPr lang="en-US" sz="1300" spc="-4">
                <a:solidFill>
                  <a:srgbClr val="3B446B"/>
                </a:solidFill>
                <a:cs typeface="Arial" panose="020B0604020202020204" pitchFamily="34" charset="0"/>
              </a:rPr>
              <a:t>Treats</a:t>
            </a:r>
            <a:endParaRPr lang="en-US" sz="1300" spc="-4">
              <a:solidFill>
                <a:srgbClr val="3B446B"/>
              </a:solidFill>
              <a:cs typeface="Arial" panose="020B0604020202020204" pitchFamily="34" charset="0"/>
            </a:endParaRPr>
          </a:p>
          <a:p>
            <a:pPr marL="293370" marR="4445" indent="-285750" algn="l">
              <a:spcBef>
                <a:spcPts val="80"/>
              </a:spcBef>
              <a:buSzPct val="50000"/>
              <a:buFont typeface="Wingdings" panose="05000000000000000000" pitchFamily="2" charset="2"/>
              <a:buChar char="u"/>
            </a:pPr>
            <a:r>
              <a:rPr lang="en-US" altLang="zh-CN" sz="1300" spc="-4">
                <a:solidFill>
                  <a:srgbClr val="3B446B"/>
                </a:solidFill>
                <a:cs typeface="Arial" panose="020B0604020202020204" pitchFamily="34" charset="0"/>
              </a:rPr>
              <a:t>S</a:t>
            </a:r>
            <a:r>
              <a:rPr lang="en-US" sz="1300" spc="-4">
                <a:solidFill>
                  <a:srgbClr val="3B446B"/>
                </a:solidFill>
                <a:cs typeface="Arial" panose="020B0604020202020204" pitchFamily="34" charset="0"/>
              </a:rPr>
              <a:t>hampoos, </a:t>
            </a:r>
            <a:r>
              <a:rPr lang="en-US" altLang="zh-CN" sz="1300" spc="-4">
                <a:solidFill>
                  <a:srgbClr val="3B446B"/>
                </a:solidFill>
                <a:cs typeface="Arial" panose="020B0604020202020204" pitchFamily="34" charset="0"/>
              </a:rPr>
              <a:t>C</a:t>
            </a:r>
            <a:r>
              <a:rPr lang="en-US" sz="1300" spc="-4">
                <a:solidFill>
                  <a:srgbClr val="3B446B"/>
                </a:solidFill>
                <a:cs typeface="Arial" panose="020B0604020202020204" pitchFamily="34" charset="0"/>
              </a:rPr>
              <a:t>ages, </a:t>
            </a:r>
            <a:r>
              <a:rPr lang="en-US" altLang="zh-CN" sz="1300" spc="-4">
                <a:solidFill>
                  <a:srgbClr val="3B446B"/>
                </a:solidFill>
                <a:cs typeface="Arial" panose="020B0604020202020204" pitchFamily="34" charset="0"/>
              </a:rPr>
              <a:t>T</a:t>
            </a:r>
            <a:r>
              <a:rPr lang="en-US" sz="1300" spc="-4">
                <a:solidFill>
                  <a:srgbClr val="3B446B"/>
                </a:solidFill>
                <a:cs typeface="Arial" panose="020B0604020202020204" pitchFamily="34" charset="0"/>
              </a:rPr>
              <a:t>oys</a:t>
            </a:r>
            <a:r>
              <a:rPr lang="en-US" altLang="zh-CN" sz="1300" spc="-4">
                <a:solidFill>
                  <a:srgbClr val="3B446B"/>
                </a:solidFill>
                <a:cs typeface="Arial" panose="020B0604020202020204" pitchFamily="34" charset="0"/>
              </a:rPr>
              <a:t>…</a:t>
            </a:r>
            <a:endParaRPr lang="en-US" sz="1300" spc="-4">
              <a:solidFill>
                <a:srgbClr val="3B446B"/>
              </a:solidFill>
              <a:cs typeface="Arial" panose="020B0604020202020204" pitchFamily="34" charset="0"/>
            </a:endParaRPr>
          </a:p>
          <a:p>
            <a:pPr marL="293370" marR="4445" indent="-285750" algn="l">
              <a:spcBef>
                <a:spcPts val="80"/>
              </a:spcBef>
              <a:buSzPct val="50000"/>
              <a:buFont typeface="Wingdings" panose="05000000000000000000" pitchFamily="2" charset="2"/>
              <a:buChar char="u"/>
            </a:pPr>
            <a:r>
              <a:rPr lang="en-US" altLang="zh-CN" sz="1300" spc="-4">
                <a:solidFill>
                  <a:srgbClr val="3B446B"/>
                </a:solidFill>
                <a:cs typeface="Arial" panose="020B0604020202020204" pitchFamily="34" charset="0"/>
              </a:rPr>
              <a:t>Nutritional Supplements </a:t>
            </a:r>
            <a:endParaRPr lang="en-US" altLang="zh-CN" sz="1300" spc="-4">
              <a:solidFill>
                <a:srgbClr val="3B446B"/>
              </a:solidFill>
              <a:cs typeface="Arial" panose="020B0604020202020204" pitchFamily="34" charset="0"/>
            </a:endParaRPr>
          </a:p>
          <a:p>
            <a:pPr marL="293370" marR="4445" indent="-285750" algn="l">
              <a:spcBef>
                <a:spcPts val="80"/>
              </a:spcBef>
              <a:buSzPct val="50000"/>
              <a:buFont typeface="Wingdings" panose="05000000000000000000" pitchFamily="2" charset="2"/>
              <a:buChar char="u"/>
            </a:pPr>
            <a:r>
              <a:rPr lang="en-US" altLang="zh-CN" sz="1300" spc="-4">
                <a:solidFill>
                  <a:srgbClr val="3B446B"/>
                </a:solidFill>
                <a:cs typeface="Arial" panose="020B0604020202020204" pitchFamily="34" charset="0"/>
              </a:rPr>
              <a:t>OTC</a:t>
            </a:r>
            <a:r>
              <a:rPr lang="zh-CN" altLang="en-US" sz="1300" spc="-4">
                <a:solidFill>
                  <a:srgbClr val="3B446B"/>
                </a:solidFill>
                <a:cs typeface="Arial" panose="020B0604020202020204" pitchFamily="34" charset="0"/>
              </a:rPr>
              <a:t> </a:t>
            </a:r>
            <a:r>
              <a:rPr lang="en-US" altLang="zh-CN" sz="1300" spc="-4">
                <a:solidFill>
                  <a:srgbClr val="3B446B"/>
                </a:solidFill>
                <a:cs typeface="Arial" panose="020B0604020202020204" pitchFamily="34" charset="0"/>
              </a:rPr>
              <a:t>Pharmacy</a:t>
            </a:r>
            <a:endParaRPr lang="en-US" altLang="zh-CN" sz="1300" spc="-4">
              <a:solidFill>
                <a:srgbClr val="3B446B"/>
              </a:solidFill>
              <a:cs typeface="Arial" panose="020B0604020202020204" pitchFamily="34" charset="0"/>
            </a:endParaRPr>
          </a:p>
        </p:txBody>
      </p:sp>
      <p:sp>
        <p:nvSpPr>
          <p:cNvPr id="14" name="object 15"/>
          <p:cNvSpPr txBox="1"/>
          <p:nvPr/>
        </p:nvSpPr>
        <p:spPr>
          <a:xfrm>
            <a:off x="7048661" y="3661000"/>
            <a:ext cx="2329273" cy="1274868"/>
          </a:xfrm>
          <a:prstGeom prst="rect">
            <a:avLst/>
          </a:prstGeom>
        </p:spPr>
        <p:txBody>
          <a:bodyPr vert="horz" wrap="square" lIns="0" tIns="10319" rIns="0" bIns="0" rtlCol="0">
            <a:spAutoFit/>
          </a:bodyPr>
          <a:lstStyle/>
          <a:p>
            <a:pPr marL="295910" marR="4445" indent="-285750" algn="l">
              <a:spcBef>
                <a:spcPts val="80"/>
              </a:spcBef>
              <a:buSzPct val="50000"/>
              <a:buFont typeface="Wingdings" panose="05000000000000000000" pitchFamily="2" charset="2"/>
              <a:buChar char="u"/>
            </a:pPr>
            <a:r>
              <a:rPr lang="en-US" altLang="zh-CN" sz="1300" spc="-12">
                <a:solidFill>
                  <a:srgbClr val="3B446B"/>
                </a:solidFill>
                <a:cs typeface="Arial" panose="020B0604020202020204" pitchFamily="34" charset="0"/>
              </a:rPr>
              <a:t>Pet</a:t>
            </a:r>
            <a:r>
              <a:rPr lang="zh-CN" altLang="en-US" sz="1300" spc="-12">
                <a:solidFill>
                  <a:srgbClr val="3B446B"/>
                </a:solidFill>
                <a:cs typeface="Arial" panose="020B0604020202020204" pitchFamily="34" charset="0"/>
              </a:rPr>
              <a:t> </a:t>
            </a:r>
            <a:r>
              <a:rPr lang="en-US" altLang="zh-CN" sz="1300" spc="-12">
                <a:solidFill>
                  <a:srgbClr val="3B446B"/>
                </a:solidFill>
                <a:cs typeface="Arial" panose="020B0604020202020204" pitchFamily="34" charset="0"/>
              </a:rPr>
              <a:t>Adoption/Acquisition</a:t>
            </a:r>
            <a:endParaRPr lang="en-US" sz="1300" spc="-12">
              <a:solidFill>
                <a:srgbClr val="3B446B"/>
              </a:solidFill>
              <a:cs typeface="Arial" panose="020B0604020202020204" pitchFamily="34" charset="0"/>
            </a:endParaRPr>
          </a:p>
          <a:p>
            <a:pPr marL="295910" marR="4445" indent="-285750" algn="l">
              <a:spcBef>
                <a:spcPts val="80"/>
              </a:spcBef>
              <a:buSzPct val="50000"/>
              <a:buFont typeface="Wingdings" panose="05000000000000000000" pitchFamily="2" charset="2"/>
              <a:buChar char="u"/>
            </a:pPr>
            <a:r>
              <a:rPr lang="en-US" sz="1300" spc="-12">
                <a:solidFill>
                  <a:srgbClr val="3B446B"/>
                </a:solidFill>
                <a:cs typeface="Arial" panose="020B0604020202020204" pitchFamily="34" charset="0"/>
              </a:rPr>
              <a:t>Grooming</a:t>
            </a:r>
            <a:endParaRPr lang="en-US" sz="1300" spc="-12">
              <a:solidFill>
                <a:srgbClr val="3B446B"/>
              </a:solidFill>
              <a:cs typeface="Arial" panose="020B0604020202020204" pitchFamily="34" charset="0"/>
            </a:endParaRPr>
          </a:p>
          <a:p>
            <a:pPr marL="295910" marR="4445" indent="-285750" algn="l">
              <a:spcBef>
                <a:spcPts val="80"/>
              </a:spcBef>
              <a:buSzPct val="50000"/>
              <a:buFont typeface="Wingdings" panose="05000000000000000000" pitchFamily="2" charset="2"/>
              <a:buChar char="u"/>
            </a:pPr>
            <a:r>
              <a:rPr lang="en-US" altLang="zh-CN" sz="1300" spc="-12">
                <a:solidFill>
                  <a:srgbClr val="3B446B"/>
                </a:solidFill>
                <a:cs typeface="Arial" panose="020B0604020202020204" pitchFamily="34" charset="0"/>
              </a:rPr>
              <a:t>Pet</a:t>
            </a:r>
            <a:r>
              <a:rPr lang="zh-CN" altLang="en-US" sz="1300" spc="-12">
                <a:solidFill>
                  <a:srgbClr val="3B446B"/>
                </a:solidFill>
                <a:cs typeface="Arial" panose="020B0604020202020204" pitchFamily="34" charset="0"/>
              </a:rPr>
              <a:t> </a:t>
            </a:r>
            <a:r>
              <a:rPr lang="en-US" sz="1300" spc="-12">
                <a:solidFill>
                  <a:srgbClr val="3B446B"/>
                </a:solidFill>
                <a:cs typeface="Arial" panose="020B0604020202020204" pitchFamily="34" charset="0"/>
              </a:rPr>
              <a:t>Boarding</a:t>
            </a:r>
            <a:r>
              <a:rPr lang="en-US" altLang="zh-CN" sz="1300" spc="-12">
                <a:solidFill>
                  <a:srgbClr val="3B446B"/>
                </a:solidFill>
                <a:cs typeface="Arial" panose="020B0604020202020204" pitchFamily="34" charset="0"/>
              </a:rPr>
              <a:t>/Training</a:t>
            </a:r>
            <a:endParaRPr lang="en-US" altLang="zh-CN" sz="1300" spc="-12">
              <a:solidFill>
                <a:srgbClr val="3B446B"/>
              </a:solidFill>
              <a:cs typeface="Arial" panose="020B0604020202020204" pitchFamily="34" charset="0"/>
            </a:endParaRPr>
          </a:p>
          <a:p>
            <a:pPr marL="295910" marR="4445" indent="-285750" algn="l">
              <a:spcBef>
                <a:spcPts val="80"/>
              </a:spcBef>
              <a:buSzPct val="50000"/>
              <a:buFont typeface="Wingdings" panose="05000000000000000000" pitchFamily="2" charset="2"/>
              <a:buChar char="u"/>
            </a:pPr>
            <a:r>
              <a:rPr lang="en-US" altLang="zh-CN" sz="1300" spc="-4">
                <a:solidFill>
                  <a:srgbClr val="3B446B"/>
                </a:solidFill>
                <a:cs typeface="Arial" panose="020B0604020202020204" pitchFamily="34" charset="0"/>
              </a:rPr>
              <a:t>Veterinary</a:t>
            </a:r>
            <a:r>
              <a:rPr lang="zh-CN" altLang="en-US" sz="1300" spc="-4">
                <a:solidFill>
                  <a:srgbClr val="3B446B"/>
                </a:solidFill>
                <a:cs typeface="Arial" panose="020B0604020202020204" pitchFamily="34" charset="0"/>
              </a:rPr>
              <a:t> </a:t>
            </a:r>
            <a:r>
              <a:rPr lang="en-US" altLang="zh-CN" sz="1300" spc="-4">
                <a:solidFill>
                  <a:srgbClr val="3B446B"/>
                </a:solidFill>
                <a:cs typeface="Arial" panose="020B0604020202020204" pitchFamily="34" charset="0"/>
              </a:rPr>
              <a:t>Services</a:t>
            </a:r>
            <a:endParaRPr lang="en-US" sz="1300" spc="-12">
              <a:solidFill>
                <a:srgbClr val="3B446B"/>
              </a:solidFill>
              <a:cs typeface="Arial" panose="020B0604020202020204" pitchFamily="34" charset="0"/>
            </a:endParaRPr>
          </a:p>
          <a:p>
            <a:pPr marL="10160" marR="4445" algn="l">
              <a:spcBef>
                <a:spcPts val="80"/>
              </a:spcBef>
              <a:buSzPct val="50000"/>
            </a:pPr>
            <a:endParaRPr lang="en-US" sz="1300" spc="-12">
              <a:solidFill>
                <a:srgbClr val="3B446B"/>
              </a:solidFill>
              <a:cs typeface="Arial" panose="020B0604020202020204" pitchFamily="34" charset="0"/>
            </a:endParaRPr>
          </a:p>
          <a:p>
            <a:pPr marL="10160" marR="4445" indent="3175" algn="l">
              <a:spcBef>
                <a:spcPts val="80"/>
              </a:spcBef>
            </a:pPr>
            <a:endParaRPr lang="en-US" sz="1300" spc="-12">
              <a:solidFill>
                <a:srgbClr val="3B446B"/>
              </a:solidFill>
              <a:cs typeface="Arial" panose="020B0604020202020204" pitchFamily="34" charset="0"/>
            </a:endParaRPr>
          </a:p>
        </p:txBody>
      </p:sp>
      <p:sp>
        <p:nvSpPr>
          <p:cNvPr id="15" name="object 16"/>
          <p:cNvSpPr txBox="1"/>
          <p:nvPr/>
        </p:nvSpPr>
        <p:spPr>
          <a:xfrm>
            <a:off x="9652023" y="3647058"/>
            <a:ext cx="1682570" cy="849111"/>
          </a:xfrm>
          <a:prstGeom prst="rect">
            <a:avLst/>
          </a:prstGeom>
        </p:spPr>
        <p:txBody>
          <a:bodyPr vert="horz" wrap="square" lIns="0" tIns="10319" rIns="0" bIns="0" rtlCol="0">
            <a:spAutoFit/>
          </a:bodyPr>
          <a:lstStyle/>
          <a:p>
            <a:pPr marL="295910" marR="4445" indent="-285750" algn="l">
              <a:spcBef>
                <a:spcPts val="80"/>
              </a:spcBef>
              <a:buSzPct val="50000"/>
              <a:buFont typeface="Wingdings" panose="05000000000000000000" pitchFamily="2" charset="2"/>
              <a:buChar char="u"/>
            </a:pPr>
            <a:r>
              <a:rPr lang="en-US" altLang="zh-CN" sz="1300" spc="-8">
                <a:solidFill>
                  <a:srgbClr val="3B446B"/>
                </a:solidFill>
                <a:cs typeface="Arial" panose="020B0604020202020204" pitchFamily="34" charset="0"/>
              </a:rPr>
              <a:t>Sharing </a:t>
            </a:r>
            <a:endParaRPr lang="en-US" altLang="zh-CN" sz="1300" spc="-8">
              <a:solidFill>
                <a:srgbClr val="3B446B"/>
              </a:solidFill>
              <a:cs typeface="Arial" panose="020B0604020202020204" pitchFamily="34" charset="0"/>
            </a:endParaRPr>
          </a:p>
          <a:p>
            <a:pPr marL="295910" marR="4445" indent="-285750" algn="l">
              <a:spcBef>
                <a:spcPts val="80"/>
              </a:spcBef>
              <a:buSzPct val="50000"/>
              <a:buFont typeface="Wingdings" panose="05000000000000000000" pitchFamily="2" charset="2"/>
              <a:buChar char="u"/>
            </a:pPr>
            <a:r>
              <a:rPr lang="en-US" altLang="zh-CN" sz="1300" spc="-8">
                <a:solidFill>
                  <a:srgbClr val="3B446B"/>
                </a:solidFill>
                <a:cs typeface="Arial" panose="020B0604020202020204" pitchFamily="34" charset="0"/>
              </a:rPr>
              <a:t>Educating</a:t>
            </a:r>
            <a:r>
              <a:rPr lang="en-US" sz="1300" spc="-8">
                <a:solidFill>
                  <a:srgbClr val="3B446B"/>
                </a:solidFill>
                <a:cs typeface="Arial" panose="020B0604020202020204" pitchFamily="34" charset="0"/>
              </a:rPr>
              <a:t> </a:t>
            </a:r>
            <a:endParaRPr lang="en-US" sz="1300" spc="-8">
              <a:solidFill>
                <a:srgbClr val="3B446B"/>
              </a:solidFill>
              <a:cs typeface="Arial" panose="020B0604020202020204" pitchFamily="34" charset="0"/>
            </a:endParaRPr>
          </a:p>
          <a:p>
            <a:pPr marL="295910" marR="4445" indent="-285750" algn="l">
              <a:spcBef>
                <a:spcPts val="80"/>
              </a:spcBef>
              <a:buSzPct val="50000"/>
              <a:buFont typeface="Wingdings" panose="05000000000000000000" pitchFamily="2" charset="2"/>
              <a:buChar char="u"/>
            </a:pPr>
            <a:r>
              <a:rPr lang="en-US" sz="1300" spc="-8">
                <a:solidFill>
                  <a:srgbClr val="3B446B"/>
                </a:solidFill>
                <a:cs typeface="Arial" panose="020B0604020202020204" pitchFamily="34" charset="0"/>
              </a:rPr>
              <a:t>Social</a:t>
            </a:r>
            <a:r>
              <a:rPr lang="zh-CN" altLang="en-US" sz="1300" spc="-8">
                <a:solidFill>
                  <a:srgbClr val="3B446B"/>
                </a:solidFill>
                <a:cs typeface="Arial" panose="020B0604020202020204" pitchFamily="34" charset="0"/>
              </a:rPr>
              <a:t> </a:t>
            </a:r>
            <a:r>
              <a:rPr lang="en-US" altLang="zh-CN" sz="1300" spc="-8">
                <a:solidFill>
                  <a:srgbClr val="3B446B"/>
                </a:solidFill>
                <a:cs typeface="Arial" panose="020B0604020202020204" pitchFamily="34" charset="0"/>
              </a:rPr>
              <a:t>Networking</a:t>
            </a:r>
            <a:endParaRPr lang="en-US" sz="1300" spc="-8">
              <a:solidFill>
                <a:srgbClr val="3B446B"/>
              </a:solidFill>
              <a:cs typeface="Arial" panose="020B0604020202020204" pitchFamily="34" charset="0"/>
            </a:endParaRPr>
          </a:p>
          <a:p>
            <a:pPr marL="295910" marR="4445" indent="-285750" algn="l">
              <a:spcBef>
                <a:spcPts val="80"/>
              </a:spcBef>
              <a:buSzPct val="50000"/>
              <a:buFont typeface="Wingdings" panose="05000000000000000000" pitchFamily="2" charset="2"/>
              <a:buChar char="u"/>
            </a:pPr>
            <a:r>
              <a:rPr lang="en-US" altLang="zh-CN" sz="1300" spc="-8">
                <a:solidFill>
                  <a:srgbClr val="3B446B"/>
                </a:solidFill>
                <a:cs typeface="Arial" panose="020B0604020202020204" pitchFamily="34" charset="0"/>
              </a:rPr>
              <a:t>Promoting</a:t>
            </a:r>
            <a:endParaRPr lang="en-US" sz="1300" spc="-8">
              <a:solidFill>
                <a:srgbClr val="3B446B"/>
              </a:solidFill>
              <a:cs typeface="Arial" panose="020B0604020202020204" pitchFamily="34" charset="0"/>
            </a:endParaRPr>
          </a:p>
        </p:txBody>
      </p:sp>
      <p:sp>
        <p:nvSpPr>
          <p:cNvPr id="16" name="矩形 15"/>
          <p:cNvSpPr/>
          <p:nvPr/>
        </p:nvSpPr>
        <p:spPr>
          <a:xfrm>
            <a:off x="4410560" y="2679706"/>
            <a:ext cx="2105994" cy="933589"/>
          </a:xfrm>
          <a:prstGeom prst="rect">
            <a:avLst/>
          </a:prstGeom>
          <a:noFill/>
        </p:spPr>
        <p:txBody>
          <a:bodyPr wrap="square">
            <a:spAutoFit/>
          </a:bodyPr>
          <a:lstStyle/>
          <a:p>
            <a:pPr marL="9525" marR="4445" indent="-1905">
              <a:spcBef>
                <a:spcPts val="80"/>
              </a:spcBef>
            </a:pPr>
            <a:r>
              <a:rPr lang="en-US" altLang="zh-CN" sz="1600" b="1" spc="-8">
                <a:solidFill>
                  <a:srgbClr val="5C1C28"/>
                </a:solidFill>
                <a:cs typeface="Arial" panose="020B0604020202020204" pitchFamily="34" charset="0"/>
              </a:rPr>
              <a:t>High Frequency</a:t>
            </a:r>
            <a:endParaRPr lang="en-US" altLang="zh-CN" sz="1600" b="1" spc="-8">
              <a:solidFill>
                <a:srgbClr val="5C1C28"/>
              </a:solidFill>
              <a:cs typeface="Arial" panose="020B0604020202020204" pitchFamily="34" charset="0"/>
            </a:endParaRPr>
          </a:p>
          <a:p>
            <a:pPr marL="9525" marR="4445" indent="-1905">
              <a:spcBef>
                <a:spcPts val="80"/>
              </a:spcBef>
              <a:spcAft>
                <a:spcPts val="600"/>
              </a:spcAft>
            </a:pPr>
            <a:r>
              <a:rPr lang="en-US" altLang="zh-CN" sz="1600" b="1" spc="-8">
                <a:solidFill>
                  <a:srgbClr val="5C1C28"/>
                </a:solidFill>
                <a:cs typeface="Arial" panose="020B0604020202020204" pitchFamily="34" charset="0"/>
              </a:rPr>
              <a:t>&amp;</a:t>
            </a:r>
            <a:r>
              <a:rPr lang="zh-CN" altLang="en-US" sz="1600" b="1" spc="-8">
                <a:solidFill>
                  <a:srgbClr val="5C1C28"/>
                </a:solidFill>
                <a:cs typeface="Arial" panose="020B0604020202020204" pitchFamily="34" charset="0"/>
              </a:rPr>
              <a:t> </a:t>
            </a:r>
            <a:r>
              <a:rPr lang="en-US" altLang="zh-CN" sz="1600" b="1" spc="-8">
                <a:solidFill>
                  <a:srgbClr val="5C1C28"/>
                </a:solidFill>
                <a:cs typeface="Arial" panose="020B0604020202020204" pitchFamily="34" charset="0"/>
              </a:rPr>
              <a:t>High Volume</a:t>
            </a:r>
            <a:endParaRPr lang="en-US" altLang="zh-CN" sz="1600" b="1" spc="-8">
              <a:solidFill>
                <a:srgbClr val="5C1C28"/>
              </a:solidFill>
              <a:cs typeface="Arial" panose="020B0604020202020204" pitchFamily="34" charset="0"/>
            </a:endParaRPr>
          </a:p>
          <a:p>
            <a:pPr marL="9525" marR="4445" indent="-1905">
              <a:spcBef>
                <a:spcPts val="80"/>
              </a:spcBef>
            </a:pPr>
            <a:r>
              <a:rPr lang="en-US" altLang="zh-CN" sz="1600" b="1" spc="-8">
                <a:solidFill>
                  <a:srgbClr val="DC8C9B"/>
                </a:solidFill>
                <a:cs typeface="Arial" panose="020B0604020202020204" pitchFamily="34" charset="0"/>
              </a:rPr>
              <a:t>Product</a:t>
            </a:r>
            <a:r>
              <a:rPr lang="zh-CN" altLang="en-US" sz="1600" b="1" spc="-8">
                <a:solidFill>
                  <a:srgbClr val="DC8C9B"/>
                </a:solidFill>
                <a:cs typeface="Arial" panose="020B0604020202020204" pitchFamily="34" charset="0"/>
              </a:rPr>
              <a:t> </a:t>
            </a:r>
            <a:r>
              <a:rPr lang="en-US" altLang="zh-CN" sz="1600" b="1" spc="-8">
                <a:solidFill>
                  <a:srgbClr val="DC8C9B"/>
                </a:solidFill>
                <a:cs typeface="Arial" panose="020B0604020202020204" pitchFamily="34" charset="0"/>
              </a:rPr>
              <a:t>Purchases</a:t>
            </a:r>
            <a:endParaRPr lang="en-US" altLang="zh-CN" sz="1600" b="1" spc="-8">
              <a:solidFill>
                <a:srgbClr val="DC8C9B"/>
              </a:solidFill>
              <a:cs typeface="Arial" panose="020B0604020202020204" pitchFamily="34" charset="0"/>
            </a:endParaRPr>
          </a:p>
        </p:txBody>
      </p:sp>
      <p:sp>
        <p:nvSpPr>
          <p:cNvPr id="17" name="矩形 16"/>
          <p:cNvSpPr/>
          <p:nvPr/>
        </p:nvSpPr>
        <p:spPr>
          <a:xfrm>
            <a:off x="6835170" y="2667006"/>
            <a:ext cx="2467814" cy="933589"/>
          </a:xfrm>
          <a:prstGeom prst="rect">
            <a:avLst/>
          </a:prstGeom>
        </p:spPr>
        <p:txBody>
          <a:bodyPr wrap="square">
            <a:spAutoFit/>
          </a:bodyPr>
          <a:lstStyle/>
          <a:p>
            <a:pPr marL="10160" marR="4445" indent="3175">
              <a:spcBef>
                <a:spcPts val="80"/>
              </a:spcBef>
            </a:pPr>
            <a:r>
              <a:rPr lang="en-US" altLang="zh-CN" sz="1600" b="1" spc="-8">
                <a:solidFill>
                  <a:srgbClr val="5C1C28"/>
                </a:solidFill>
                <a:cs typeface="Arial" panose="020B0604020202020204" pitchFamily="34" charset="0"/>
              </a:rPr>
              <a:t>Low Frequency </a:t>
            </a:r>
            <a:endParaRPr lang="en-US" altLang="zh-CN" sz="1600" b="1" spc="-8">
              <a:solidFill>
                <a:srgbClr val="5C1C28"/>
              </a:solidFill>
              <a:cs typeface="Arial" panose="020B0604020202020204" pitchFamily="34" charset="0"/>
            </a:endParaRPr>
          </a:p>
          <a:p>
            <a:pPr marL="10160" marR="4445" indent="3175">
              <a:spcBef>
                <a:spcPts val="80"/>
              </a:spcBef>
              <a:spcAft>
                <a:spcPts val="600"/>
              </a:spcAft>
            </a:pPr>
            <a:r>
              <a:rPr lang="en-US" altLang="zh-CN" sz="1600" b="1" spc="-8">
                <a:solidFill>
                  <a:srgbClr val="5C1C28"/>
                </a:solidFill>
                <a:cs typeface="Arial" panose="020B0604020202020204" pitchFamily="34" charset="0"/>
              </a:rPr>
              <a:t>&amp; High Value-Added</a:t>
            </a:r>
            <a:endParaRPr lang="en-US" altLang="zh-CN" sz="1600" b="1" spc="-8">
              <a:solidFill>
                <a:srgbClr val="5C1C28"/>
              </a:solidFill>
              <a:cs typeface="Arial" panose="020B0604020202020204" pitchFamily="34" charset="0"/>
            </a:endParaRPr>
          </a:p>
          <a:p>
            <a:pPr marL="10160" marR="4445" indent="3175">
              <a:spcBef>
                <a:spcPts val="80"/>
              </a:spcBef>
              <a:spcAft>
                <a:spcPts val="600"/>
              </a:spcAft>
            </a:pPr>
            <a:r>
              <a:rPr lang="en-US" altLang="zh-CN" sz="1600" b="1" spc="-8">
                <a:solidFill>
                  <a:srgbClr val="DC8C9B"/>
                </a:solidFill>
                <a:cs typeface="Arial" panose="020B0604020202020204" pitchFamily="34" charset="0"/>
              </a:rPr>
              <a:t>Services</a:t>
            </a:r>
            <a:endParaRPr lang="en-US" altLang="zh-CN" sz="1600" b="1" spc="-8">
              <a:solidFill>
                <a:srgbClr val="DC8C9B"/>
              </a:solidFill>
              <a:cs typeface="Arial" panose="020B0604020202020204" pitchFamily="34" charset="0"/>
            </a:endParaRPr>
          </a:p>
        </p:txBody>
      </p:sp>
      <p:sp>
        <p:nvSpPr>
          <p:cNvPr id="18" name="矩形 17"/>
          <p:cNvSpPr/>
          <p:nvPr/>
        </p:nvSpPr>
        <p:spPr>
          <a:xfrm>
            <a:off x="9563123" y="2656336"/>
            <a:ext cx="1498290" cy="920765"/>
          </a:xfrm>
          <a:prstGeom prst="rect">
            <a:avLst/>
          </a:prstGeom>
        </p:spPr>
        <p:txBody>
          <a:bodyPr wrap="square">
            <a:spAutoFit/>
          </a:bodyPr>
          <a:lstStyle/>
          <a:p>
            <a:pPr marL="10160" marR="4445" indent="635">
              <a:spcBef>
                <a:spcPts val="80"/>
              </a:spcBef>
              <a:spcAft>
                <a:spcPts val="600"/>
              </a:spcAft>
            </a:pPr>
            <a:r>
              <a:rPr lang="en-US" altLang="zh-CN" sz="1600" b="1" spc="-8">
                <a:solidFill>
                  <a:srgbClr val="5C1C28"/>
                </a:solidFill>
                <a:cs typeface="Arial" panose="020B0604020202020204" pitchFamily="34" charset="0"/>
              </a:rPr>
              <a:t>Trusted Online </a:t>
            </a:r>
            <a:endParaRPr lang="en-US" altLang="zh-CN" sz="1600" b="1" spc="-8">
              <a:solidFill>
                <a:srgbClr val="5C1C28"/>
              </a:solidFill>
              <a:cs typeface="Arial" panose="020B0604020202020204" pitchFamily="34" charset="0"/>
            </a:endParaRPr>
          </a:p>
          <a:p>
            <a:pPr marL="10160" marR="4445" indent="635">
              <a:spcBef>
                <a:spcPts val="80"/>
              </a:spcBef>
            </a:pPr>
            <a:r>
              <a:rPr lang="en-US" altLang="zh-CN" sz="1600" b="1" spc="-8">
                <a:solidFill>
                  <a:srgbClr val="DC8C9B"/>
                </a:solidFill>
                <a:cs typeface="Arial" panose="020B0604020202020204" pitchFamily="34" charset="0"/>
              </a:rPr>
              <a:t>Community</a:t>
            </a:r>
            <a:endParaRPr lang="en-US" altLang="zh-CN" sz="1600" b="1" spc="-8">
              <a:solidFill>
                <a:srgbClr val="DC8C9B"/>
              </a:solidFill>
              <a:cs typeface="Arial" panose="020B0604020202020204" pitchFamily="34" charset="0"/>
            </a:endParaRPr>
          </a:p>
        </p:txBody>
      </p:sp>
      <p:sp>
        <p:nvSpPr>
          <p:cNvPr id="20" name="object 9"/>
          <p:cNvSpPr txBox="1"/>
          <p:nvPr/>
        </p:nvSpPr>
        <p:spPr bwMode="gray">
          <a:xfrm>
            <a:off x="1880776" y="5992453"/>
            <a:ext cx="8990907" cy="376608"/>
          </a:xfrm>
          <a:prstGeom prst="rect">
            <a:avLst/>
          </a:prstGeom>
          <a:noFill/>
          <a:ln w="12700">
            <a:noFill/>
            <a:miter lim="800000"/>
          </a:ln>
        </p:spPr>
        <p:txBody>
          <a:bodyPr vert="horz" wrap="square" lIns="0" tIns="47465" rIns="0" bIns="0" numCol="1" rtlCol="0" anchor="t" anchorCtr="0" compatLnSpc="1">
            <a:sp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2pPr>
            <a:lvl3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3pPr>
            <a:lvl4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4pPr>
            <a:lvl5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9pPr>
          </a:lstStyle>
          <a:p>
            <a:pPr marL="10160" marR="4445" algn="ctr">
              <a:lnSpc>
                <a:spcPct val="89000"/>
              </a:lnSpc>
              <a:spcBef>
                <a:spcPts val="375"/>
              </a:spcBef>
            </a:pPr>
            <a:r>
              <a:rPr lang="en-US" sz="2275" kern="0" spc="-49">
                <a:solidFill>
                  <a:schemeClr val="tx1"/>
                </a:solidFill>
                <a:latin typeface="Arial" panose="020B0604020202020204" pitchFamily="34" charset="0"/>
                <a:cs typeface="Arial" panose="020B0604020202020204" pitchFamily="34" charset="0"/>
              </a:rPr>
              <a:t>We are the </a:t>
            </a:r>
            <a:r>
              <a:rPr lang="en-US" kern="1200" spc="-8">
                <a:solidFill>
                  <a:srgbClr val="8A87CF"/>
                </a:solidFill>
                <a:latin typeface="Arial" panose="020B0604020202020204" pitchFamily="34" charset="0"/>
                <a:ea typeface="ヒラギノ角ゴ Pro W3" pitchFamily="124" charset="-128"/>
                <a:cs typeface="Arial" panose="020B0604020202020204" pitchFamily="34" charset="0"/>
              </a:rPr>
              <a:t>One-Stop Service Platform </a:t>
            </a:r>
            <a:r>
              <a:rPr lang="en-US" sz="2275" kern="0" spc="-49">
                <a:solidFill>
                  <a:schemeClr val="tx1"/>
                </a:solidFill>
                <a:latin typeface="Arial" panose="020B0604020202020204" pitchFamily="34" charset="0"/>
                <a:cs typeface="Arial" panose="020B0604020202020204" pitchFamily="34" charset="0"/>
              </a:rPr>
              <a:t>for Pets and Pet Parents</a:t>
            </a:r>
            <a:endParaRPr lang="en-US" sz="2275" kern="0" spc="-49">
              <a:solidFill>
                <a:schemeClr val="tx1"/>
              </a:solidFill>
              <a:latin typeface="Arial" panose="020B0604020202020204" pitchFamily="34" charset="0"/>
              <a:cs typeface="Arial" panose="020B0604020202020204" pitchFamily="34" charset="0"/>
            </a:endParaRPr>
          </a:p>
        </p:txBody>
      </p:sp>
      <p:sp>
        <p:nvSpPr>
          <p:cNvPr id="21" name="文本框 20"/>
          <p:cNvSpPr txBox="1"/>
          <p:nvPr/>
        </p:nvSpPr>
        <p:spPr>
          <a:xfrm>
            <a:off x="10557080" y="4786954"/>
            <a:ext cx="184731" cy="307777"/>
          </a:xfrm>
          <a:prstGeom prst="rect">
            <a:avLst/>
          </a:prstGeom>
          <a:noFill/>
        </p:spPr>
        <p:txBody>
          <a:bodyPr wrap="none" rtlCol="0">
            <a:spAutoFit/>
          </a:bodyPr>
          <a:lstStyle/>
          <a:p>
            <a:endParaRPr kumimoji="1" lang="zh-CN" altLang="en-US">
              <a:ea typeface="+mj-ea"/>
            </a:endParaRPr>
          </a:p>
        </p:txBody>
      </p:sp>
      <p:sp>
        <p:nvSpPr>
          <p:cNvPr id="22" name="Rectangle 25"/>
          <p:cNvSpPr>
            <a:spLocks noGrp="1" noChangeArrowheads="1"/>
          </p:cNvSpPr>
          <p:nvPr>
            <p:ph type="title"/>
          </p:nvPr>
        </p:nvSpPr>
        <p:spPr>
          <a:xfrm>
            <a:off x="534989" y="485379"/>
            <a:ext cx="9598025" cy="430887"/>
          </a:xfrm>
        </p:spPr>
        <p:txBody>
          <a:bodyPr/>
          <a:lstStyle/>
          <a:p>
            <a:r>
              <a:rPr lang="en-US" sz="2800"/>
              <a:t>W</a:t>
            </a:r>
            <a:r>
              <a:rPr lang="en-GB" sz="2800" err="1"/>
              <a:t>ho</a:t>
            </a:r>
            <a:r>
              <a:rPr lang="zh-TW" altLang="en-US" sz="2800"/>
              <a:t> </a:t>
            </a:r>
            <a:r>
              <a:rPr lang="en-GB" altLang="zh-TW" sz="2800"/>
              <a:t>We</a:t>
            </a:r>
            <a:r>
              <a:rPr lang="zh-TW" altLang="en-US" sz="2800"/>
              <a:t> </a:t>
            </a:r>
            <a:r>
              <a:rPr lang="en-GB" altLang="zh-TW" sz="2800"/>
              <a:t>Are</a:t>
            </a:r>
            <a:endParaRPr lang="en-US" sz="2800"/>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bwMode="gray">
          <a:xfrm>
            <a:off x="506346" y="6052015"/>
            <a:ext cx="10253600" cy="500137"/>
          </a:xfrm>
          <a:prstGeom prst="rect">
            <a:avLst/>
          </a:prstGeom>
          <a:noFill/>
        </p:spPr>
        <p:txBody>
          <a:bodyPr wrap="square" lIns="0" tIns="0" rIns="0" bIns="0" rtlCol="0">
            <a:spAutoFit/>
          </a:bodyPr>
          <a:lstStyle/>
          <a:p>
            <a:pPr algn="l">
              <a:defRPr/>
            </a:pPr>
            <a:r>
              <a:rPr lang="en-US" altLang="ja-JP" sz="650" kern="0">
                <a:solidFill>
                  <a:srgbClr val="53565A"/>
                </a:solidFill>
                <a:latin typeface="Arial" panose="020B0604020202020204"/>
                <a:ea typeface="MS PGothic" panose="020B0600070205080204" pitchFamily="34" charset="-128"/>
              </a:rPr>
              <a:t>Note:</a:t>
            </a:r>
            <a:r>
              <a:rPr lang="en-US" altLang="ja-JP" sz="650" kern="0">
                <a:solidFill>
                  <a:srgbClr val="53565A"/>
                </a:solidFill>
              </a:rPr>
              <a:t> </a:t>
            </a:r>
            <a:endParaRPr lang="en-US" altLang="ja-JP" sz="650" kern="0">
              <a:solidFill>
                <a:srgbClr val="53565A"/>
              </a:solidFill>
            </a:endParaRPr>
          </a:p>
          <a:p>
            <a:pPr algn="l">
              <a:defRPr/>
            </a:pPr>
            <a:r>
              <a:rPr lang="en-US" altLang="ja-JP" sz="650" kern="0">
                <a:solidFill>
                  <a:srgbClr val="53565A"/>
                </a:solidFill>
              </a:rPr>
              <a:t>(1) GMV refers to gross merchandise volume, which is the total value of confirmed orders placed with us and sold through distribution model or drop shipping model where we act as a principal in the transaction regardless of whether the products are delivered or returned, calculated based on the listed prices of the ordered products without taking into consideration any discounts. The total GMV amount (</a:t>
            </a:r>
            <a:r>
              <a:rPr lang="en-US" altLang="ja-JP" sz="650" kern="0" err="1">
                <a:solidFill>
                  <a:srgbClr val="53565A"/>
                </a:solidFill>
              </a:rPr>
              <a:t>i</a:t>
            </a:r>
            <a:r>
              <a:rPr lang="en-US" altLang="ja-JP" sz="650" kern="0">
                <a:solidFill>
                  <a:srgbClr val="53565A"/>
                </a:solidFill>
              </a:rPr>
              <a:t>) includes GMV of products sold by </a:t>
            </a:r>
            <a:r>
              <a:rPr lang="en-US" altLang="ja-JP" sz="650" kern="0" err="1">
                <a:solidFill>
                  <a:srgbClr val="53565A"/>
                </a:solidFill>
              </a:rPr>
              <a:t>Xingmu</a:t>
            </a:r>
            <a:r>
              <a:rPr lang="en-US" altLang="ja-JP" sz="650" kern="0">
                <a:solidFill>
                  <a:srgbClr val="53565A"/>
                </a:solidFill>
              </a:rPr>
              <a:t>, (ii) excludes products sold through consignment model and (iii) excludes the value of services offered by us. GMV is subject to future adjustments (such as refunds) and represents only one measure of the Company’s performance and should not be relied on as an indicator of our financial results, which depend on a variety of factors.</a:t>
            </a:r>
            <a:endParaRPr lang="en-US" altLang="ja-JP" sz="650" kern="0">
              <a:solidFill>
                <a:srgbClr val="53565A"/>
              </a:solidFill>
            </a:endParaRPr>
          </a:p>
          <a:p>
            <a:pPr algn="l">
              <a:defRPr/>
            </a:pPr>
            <a:r>
              <a:rPr lang="en-US" altLang="ja-JP" sz="650" kern="0">
                <a:solidFill>
                  <a:srgbClr val="53565A"/>
                </a:solidFill>
              </a:rPr>
              <a:t>(2) </a:t>
            </a:r>
            <a:r>
              <a:rPr lang="en-GB" altLang="ja-JP" sz="650" kern="0">
                <a:solidFill>
                  <a:srgbClr val="53565A"/>
                </a:solidFill>
              </a:rPr>
              <a:t>Fiscal year ends on March 31.</a:t>
            </a:r>
            <a:endParaRPr lang="en-US" altLang="ja-JP" sz="650" kern="0">
              <a:solidFill>
                <a:srgbClr val="53565A"/>
              </a:solidFill>
            </a:endParaRPr>
          </a:p>
        </p:txBody>
      </p:sp>
      <p:sp>
        <p:nvSpPr>
          <p:cNvPr id="6" name="灯片编号占位符 5"/>
          <p:cNvSpPr>
            <a:spLocks noGrp="1"/>
          </p:cNvSpPr>
          <p:nvPr>
            <p:ph type="sldNum" sz="quarter" idx="4"/>
          </p:nvPr>
        </p:nvSpPr>
        <p:spPr/>
        <p:txBody>
          <a:bodyPr/>
          <a:lstStyle/>
          <a:p>
            <a:fld id="{DE75C8BA-6B78-4C03-8697-F97FF6E5FC61}" type="slidenum">
              <a:rPr lang="en-US" smtClean="0"/>
            </a:fld>
            <a:endParaRPr lang="en-US"/>
          </a:p>
        </p:txBody>
      </p:sp>
      <p:sp>
        <p:nvSpPr>
          <p:cNvPr id="31" name="Content Placeholder 40"/>
          <p:cNvSpPr txBox="1"/>
          <p:nvPr/>
        </p:nvSpPr>
        <p:spPr bwMode="gray">
          <a:xfrm>
            <a:off x="690004" y="1269986"/>
            <a:ext cx="18097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200" b="1" i="0" u="none" strike="noStrike" kern="0" cap="none" spc="0" normalizeH="0" baseline="0">
                <a:ln>
                  <a:noFill/>
                </a:ln>
                <a:solidFill>
                  <a:schemeClr val="accent1"/>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a:defRPr/>
            </a:pPr>
            <a:r>
              <a:rPr lang="en-US" altLang="zh-CN" sz="1400">
                <a:solidFill>
                  <a:schemeClr val="tx1"/>
                </a:solidFill>
              </a:rPr>
              <a:t>Total GMV by Brands</a:t>
            </a:r>
            <a:endParaRPr lang="zh-CN" altLang="en-US" sz="1400">
              <a:solidFill>
                <a:schemeClr val="tx1"/>
              </a:solidFill>
            </a:endParaRPr>
          </a:p>
        </p:txBody>
      </p:sp>
      <p:sp>
        <p:nvSpPr>
          <p:cNvPr id="33" name="Content Placeholder 40"/>
          <p:cNvSpPr txBox="1"/>
          <p:nvPr/>
        </p:nvSpPr>
        <p:spPr bwMode="gray">
          <a:xfrm>
            <a:off x="6652284" y="1220804"/>
            <a:ext cx="24846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200" b="1" i="0" u="none" strike="noStrike" kern="0" cap="none" spc="0" normalizeH="0" baseline="0">
                <a:ln>
                  <a:noFill/>
                </a:ln>
                <a:solidFill>
                  <a:schemeClr val="accent1"/>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a:defRPr/>
            </a:pPr>
            <a:r>
              <a:rPr lang="en-US" altLang="zh-CN" sz="1400">
                <a:solidFill>
                  <a:schemeClr val="tx1"/>
                </a:solidFill>
              </a:rPr>
              <a:t>Total Revenues by Segments</a:t>
            </a:r>
            <a:endParaRPr lang="zh-CN" altLang="en-US" sz="1400">
              <a:solidFill>
                <a:schemeClr val="tx1"/>
              </a:solidFill>
            </a:endParaRPr>
          </a:p>
        </p:txBody>
      </p:sp>
      <p:sp>
        <p:nvSpPr>
          <p:cNvPr id="36" name="TextBox 11"/>
          <p:cNvSpPr txBox="1"/>
          <p:nvPr/>
        </p:nvSpPr>
        <p:spPr bwMode="gray">
          <a:xfrm>
            <a:off x="690004" y="1556580"/>
            <a:ext cx="66524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100" b="1" i="0" u="none" strike="noStrike" kern="0" cap="none" spc="0" normalizeH="0" baseline="0">
                <a:ln>
                  <a:noFill/>
                </a:ln>
                <a:solidFill>
                  <a:schemeClr val="accent2"/>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a:defRPr/>
            </a:pPr>
            <a:r>
              <a:rPr lang="en-US">
                <a:solidFill>
                  <a:schemeClr val="tx1">
                    <a:lumMod val="85000"/>
                    <a:lumOff val="15000"/>
                  </a:schemeClr>
                </a:solidFill>
              </a:rPr>
              <a:t>(RMB </a:t>
            </a:r>
            <a:r>
              <a:rPr lang="en-US" err="1">
                <a:solidFill>
                  <a:schemeClr val="tx1">
                    <a:lumMod val="85000"/>
                    <a:lumOff val="15000"/>
                  </a:schemeClr>
                </a:solidFill>
              </a:rPr>
              <a:t>mn</a:t>
            </a:r>
            <a:r>
              <a:rPr lang="en-US">
                <a:solidFill>
                  <a:schemeClr val="tx1">
                    <a:lumMod val="85000"/>
                    <a:lumOff val="15000"/>
                  </a:schemeClr>
                </a:solidFill>
              </a:rPr>
              <a:t>)</a:t>
            </a:r>
            <a:endParaRPr lang="en-US">
              <a:solidFill>
                <a:schemeClr val="tx1">
                  <a:lumMod val="85000"/>
                  <a:lumOff val="15000"/>
                </a:schemeClr>
              </a:solidFill>
            </a:endParaRPr>
          </a:p>
        </p:txBody>
      </p:sp>
      <p:sp>
        <p:nvSpPr>
          <p:cNvPr id="38" name="TextBox 11"/>
          <p:cNvSpPr txBox="1"/>
          <p:nvPr/>
        </p:nvSpPr>
        <p:spPr bwMode="gray">
          <a:xfrm>
            <a:off x="6696949" y="1471942"/>
            <a:ext cx="66524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100" b="1" i="0" u="none" strike="noStrike" kern="0" cap="none" spc="0" normalizeH="0" baseline="0">
                <a:ln>
                  <a:noFill/>
                </a:ln>
                <a:solidFill>
                  <a:schemeClr val="accent2"/>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a:defRPr/>
            </a:pPr>
            <a:r>
              <a:rPr lang="en-US">
                <a:solidFill>
                  <a:schemeClr val="tx1">
                    <a:lumMod val="85000"/>
                    <a:lumOff val="15000"/>
                  </a:schemeClr>
                </a:solidFill>
              </a:rPr>
              <a:t>(RMB </a:t>
            </a:r>
            <a:r>
              <a:rPr lang="en-US" err="1">
                <a:solidFill>
                  <a:schemeClr val="tx1">
                    <a:lumMod val="85000"/>
                    <a:lumOff val="15000"/>
                  </a:schemeClr>
                </a:solidFill>
              </a:rPr>
              <a:t>mn</a:t>
            </a:r>
            <a:r>
              <a:rPr lang="en-US">
                <a:solidFill>
                  <a:schemeClr val="tx1">
                    <a:lumMod val="85000"/>
                    <a:lumOff val="15000"/>
                  </a:schemeClr>
                </a:solidFill>
              </a:rPr>
              <a:t>)</a:t>
            </a:r>
            <a:endParaRPr lang="en-US">
              <a:solidFill>
                <a:schemeClr val="tx1">
                  <a:lumMod val="85000"/>
                  <a:lumOff val="15000"/>
                </a:schemeClr>
              </a:solidFill>
            </a:endParaRPr>
          </a:p>
        </p:txBody>
      </p:sp>
      <p:graphicFrame>
        <p:nvGraphicFramePr>
          <p:cNvPr id="8" name="图表 7"/>
          <p:cNvGraphicFramePr/>
          <p:nvPr/>
        </p:nvGraphicFramePr>
        <p:xfrm>
          <a:off x="694394" y="1713767"/>
          <a:ext cx="4639607" cy="4255008"/>
        </p:xfrm>
        <a:graphic>
          <a:graphicData uri="http://schemas.openxmlformats.org/drawingml/2006/chart">
            <c:chart xmlns:c="http://schemas.openxmlformats.org/drawingml/2006/chart" xmlns:r="http://schemas.openxmlformats.org/officeDocument/2006/relationships" r:id="rId1"/>
          </a:graphicData>
        </a:graphic>
      </p:graphicFrame>
      <p:sp>
        <p:nvSpPr>
          <p:cNvPr id="15" name="椭圆 1"/>
          <p:cNvSpPr/>
          <p:nvPr/>
        </p:nvSpPr>
        <p:spPr bwMode="gray">
          <a:xfrm>
            <a:off x="4796451" y="2837810"/>
            <a:ext cx="1075100" cy="430887"/>
          </a:xfrm>
          <a:prstGeom prst="ellipse">
            <a:avLst/>
          </a:prstGeom>
          <a:solidFill>
            <a:srgbClr val="B5BBD6"/>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a:spcBef>
                <a:spcPts val="0"/>
              </a:spcBef>
              <a:defRPr/>
            </a:pPr>
            <a:r>
              <a:rPr lang="en-US" altLang="zh-CN" sz="1100" b="1">
                <a:solidFill>
                  <a:schemeClr val="bg1"/>
                </a:solidFill>
              </a:rPr>
              <a:t>YoY: -14.8% </a:t>
            </a:r>
            <a:endParaRPr lang="en-US" altLang="zh-CN" sz="1100" b="1">
              <a:solidFill>
                <a:schemeClr val="bg1"/>
              </a:solidFill>
            </a:endParaRPr>
          </a:p>
        </p:txBody>
      </p:sp>
      <p:sp>
        <p:nvSpPr>
          <p:cNvPr id="16" name="椭圆 1"/>
          <p:cNvSpPr/>
          <p:nvPr/>
        </p:nvSpPr>
        <p:spPr bwMode="gray">
          <a:xfrm>
            <a:off x="4821384" y="4606574"/>
            <a:ext cx="1075100" cy="430887"/>
          </a:xfrm>
          <a:prstGeom prst="ellipse">
            <a:avLst/>
          </a:prstGeom>
          <a:solidFill>
            <a:srgbClr val="AD84C6"/>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a:spcBef>
                <a:spcPts val="0"/>
              </a:spcBef>
              <a:defRPr/>
            </a:pPr>
            <a:r>
              <a:rPr lang="en-US" altLang="zh-CN" sz="1100" b="1">
                <a:solidFill>
                  <a:schemeClr val="bg1"/>
                </a:solidFill>
              </a:rPr>
              <a:t>YoY: +6.2% </a:t>
            </a:r>
            <a:endParaRPr lang="en-US" altLang="zh-CN" sz="1100" b="1">
              <a:solidFill>
                <a:schemeClr val="bg1"/>
              </a:solidFill>
            </a:endParaRPr>
          </a:p>
        </p:txBody>
      </p:sp>
      <p:graphicFrame>
        <p:nvGraphicFramePr>
          <p:cNvPr id="17" name="图表 16"/>
          <p:cNvGraphicFramePr/>
          <p:nvPr/>
        </p:nvGraphicFramePr>
        <p:xfrm>
          <a:off x="6096000" y="1815295"/>
          <a:ext cx="4639607" cy="4164172"/>
        </p:xfrm>
        <a:graphic>
          <a:graphicData uri="http://schemas.openxmlformats.org/drawingml/2006/chart">
            <c:chart xmlns:c="http://schemas.openxmlformats.org/drawingml/2006/chart" xmlns:r="http://schemas.openxmlformats.org/officeDocument/2006/relationships" r:id="rId2"/>
          </a:graphicData>
        </a:graphic>
      </p:graphicFrame>
      <p:sp>
        <p:nvSpPr>
          <p:cNvPr id="18" name="椭圆 1"/>
          <p:cNvSpPr/>
          <p:nvPr/>
        </p:nvSpPr>
        <p:spPr bwMode="gray">
          <a:xfrm>
            <a:off x="10222396" y="2840546"/>
            <a:ext cx="1075100" cy="430887"/>
          </a:xfrm>
          <a:prstGeom prst="ellipse">
            <a:avLst/>
          </a:prstGeom>
          <a:solidFill>
            <a:srgbClr val="B5BBD6"/>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a:spcBef>
                <a:spcPts val="0"/>
              </a:spcBef>
              <a:defRPr/>
            </a:pPr>
            <a:r>
              <a:rPr lang="en-US" altLang="zh-CN" sz="1100" b="1">
                <a:solidFill>
                  <a:schemeClr val="bg1"/>
                </a:solidFill>
              </a:rPr>
              <a:t>YoY: -12.7% </a:t>
            </a:r>
            <a:endParaRPr lang="en-US" altLang="zh-CN" sz="1100" b="1">
              <a:solidFill>
                <a:schemeClr val="bg1"/>
              </a:solidFill>
            </a:endParaRPr>
          </a:p>
        </p:txBody>
      </p:sp>
      <p:sp>
        <p:nvSpPr>
          <p:cNvPr id="19" name="椭圆 1"/>
          <p:cNvSpPr/>
          <p:nvPr/>
        </p:nvSpPr>
        <p:spPr bwMode="gray">
          <a:xfrm>
            <a:off x="10247329" y="4609310"/>
            <a:ext cx="1075100" cy="430887"/>
          </a:xfrm>
          <a:prstGeom prst="ellipse">
            <a:avLst/>
          </a:prstGeom>
          <a:solidFill>
            <a:srgbClr val="AD84C6"/>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a:spcBef>
                <a:spcPts val="0"/>
              </a:spcBef>
              <a:defRPr/>
            </a:pPr>
            <a:r>
              <a:rPr lang="en-US" altLang="zh-CN" sz="1100" b="1">
                <a:solidFill>
                  <a:schemeClr val="bg1"/>
                </a:solidFill>
              </a:rPr>
              <a:t>YoY: +19.2% </a:t>
            </a:r>
            <a:endParaRPr lang="en-US" altLang="zh-CN" sz="1100" b="1">
              <a:solidFill>
                <a:schemeClr val="bg1"/>
              </a:solidFill>
            </a:endParaRPr>
          </a:p>
        </p:txBody>
      </p:sp>
      <p:sp>
        <p:nvSpPr>
          <p:cNvPr id="20" name="Rectangle 25"/>
          <p:cNvSpPr txBox="1">
            <a:spLocks noChangeArrowheads="1"/>
          </p:cNvSpPr>
          <p:nvPr/>
        </p:nvSpPr>
        <p:spPr bwMode="gray">
          <a:xfrm>
            <a:off x="534989" y="485379"/>
            <a:ext cx="9598025" cy="430887"/>
          </a:xfrm>
          <a:prstGeom prst="rect">
            <a:avLst/>
          </a:prstGeom>
          <a:noFill/>
          <a:ln w="12700">
            <a:noFill/>
            <a:miter lim="800000"/>
          </a:ln>
        </p:spPr>
        <p:txBody>
          <a:bodyPr vert="horz" wrap="square" lIns="0" tIns="0" rIns="0" bIns="0" numCol="1" anchor="t" anchorCtr="0" compatLnSpc="1">
            <a:sp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2pPr>
            <a:lvl3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3pPr>
            <a:lvl4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4pPr>
            <a:lvl5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9pPr>
          </a:lstStyle>
          <a:p>
            <a:r>
              <a:rPr lang="en-GB" sz="2800" kern="0"/>
              <a:t>GMV and Revenue Performance</a:t>
            </a:r>
            <a:endParaRPr lang="en-US" sz="2800" kern="0"/>
          </a:p>
        </p:txBody>
      </p:sp>
      <p:sp>
        <p:nvSpPr>
          <p:cNvPr id="21" name="文本框 20"/>
          <p:cNvSpPr txBox="1"/>
          <p:nvPr/>
        </p:nvSpPr>
        <p:spPr>
          <a:xfrm>
            <a:off x="1586502" y="1695181"/>
            <a:ext cx="868218" cy="276999"/>
          </a:xfrm>
          <a:prstGeom prst="rect">
            <a:avLst/>
          </a:prstGeom>
          <a:noFill/>
        </p:spPr>
        <p:txBody>
          <a:bodyPr wrap="square" rtlCol="0">
            <a:spAutoFit/>
          </a:bodyPr>
          <a:lstStyle/>
          <a:p>
            <a:r>
              <a:rPr lang="en-GB" sz="1200" b="1" baseline="0">
                <a:ea typeface="+mj-ea"/>
              </a:rPr>
              <a:t>2,907.2</a:t>
            </a:r>
            <a:endParaRPr lang="en-GB" sz="1200" b="1" baseline="0">
              <a:ea typeface="+mj-ea"/>
            </a:endParaRPr>
          </a:p>
        </p:txBody>
      </p:sp>
      <p:sp>
        <p:nvSpPr>
          <p:cNvPr id="22" name="文本框 21"/>
          <p:cNvSpPr txBox="1"/>
          <p:nvPr/>
        </p:nvSpPr>
        <p:spPr>
          <a:xfrm>
            <a:off x="3715484" y="2078490"/>
            <a:ext cx="868218" cy="276999"/>
          </a:xfrm>
          <a:prstGeom prst="rect">
            <a:avLst/>
          </a:prstGeom>
          <a:noFill/>
        </p:spPr>
        <p:txBody>
          <a:bodyPr wrap="square" rtlCol="0">
            <a:spAutoFit/>
          </a:bodyPr>
          <a:lstStyle/>
          <a:p>
            <a:r>
              <a:rPr lang="en-GB" sz="1200" b="1" baseline="0">
                <a:ea typeface="+mj-ea"/>
              </a:rPr>
              <a:t>2,564.1</a:t>
            </a:r>
            <a:endParaRPr lang="en-GB" sz="1200" b="1" baseline="0">
              <a:ea typeface="+mj-ea"/>
            </a:endParaRPr>
          </a:p>
        </p:txBody>
      </p:sp>
      <p:sp>
        <p:nvSpPr>
          <p:cNvPr id="23" name="文本框 22"/>
          <p:cNvSpPr txBox="1"/>
          <p:nvPr/>
        </p:nvSpPr>
        <p:spPr>
          <a:xfrm>
            <a:off x="7002677" y="1738535"/>
            <a:ext cx="868218" cy="276999"/>
          </a:xfrm>
          <a:prstGeom prst="rect">
            <a:avLst/>
          </a:prstGeom>
          <a:noFill/>
        </p:spPr>
        <p:txBody>
          <a:bodyPr wrap="square" rtlCol="0">
            <a:spAutoFit/>
          </a:bodyPr>
          <a:lstStyle/>
          <a:p>
            <a:r>
              <a:rPr lang="en-GB" sz="1200" b="1" baseline="0">
                <a:ea typeface="+mj-ea"/>
              </a:rPr>
              <a:t>1,186.4</a:t>
            </a:r>
            <a:endParaRPr lang="en-GB" sz="1200" b="1" baseline="0">
              <a:ea typeface="+mj-ea"/>
            </a:endParaRPr>
          </a:p>
        </p:txBody>
      </p:sp>
      <p:sp>
        <p:nvSpPr>
          <p:cNvPr id="24" name="文本框 23"/>
          <p:cNvSpPr txBox="1"/>
          <p:nvPr/>
        </p:nvSpPr>
        <p:spPr>
          <a:xfrm>
            <a:off x="9150287" y="2024498"/>
            <a:ext cx="868218" cy="276999"/>
          </a:xfrm>
          <a:prstGeom prst="rect">
            <a:avLst/>
          </a:prstGeom>
          <a:noFill/>
        </p:spPr>
        <p:txBody>
          <a:bodyPr wrap="square" rtlCol="0">
            <a:spAutoFit/>
          </a:bodyPr>
          <a:lstStyle/>
          <a:p>
            <a:r>
              <a:rPr lang="en-GB" sz="1200" b="1" baseline="0">
                <a:ea typeface="+mj-ea"/>
              </a:rPr>
              <a:t>1,092.1</a:t>
            </a:r>
            <a:endParaRPr lang="en-GB" sz="1200" b="1" baseline="0">
              <a:ea typeface="+mj-ea"/>
            </a:endParaRPr>
          </a:p>
        </p:txBody>
      </p:sp>
      <p:sp>
        <p:nvSpPr>
          <p:cNvPr id="2" name="椭圆 1"/>
          <p:cNvSpPr/>
          <p:nvPr/>
        </p:nvSpPr>
        <p:spPr bwMode="gray">
          <a:xfrm>
            <a:off x="10198057" y="2024498"/>
            <a:ext cx="1075100" cy="430887"/>
          </a:xfrm>
          <a:prstGeom prst="ellipse">
            <a:avLst/>
          </a:prstGeom>
          <a:solidFill>
            <a:srgbClr val="5D739A"/>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a:spcBef>
                <a:spcPts val="0"/>
              </a:spcBef>
              <a:defRPr/>
            </a:pPr>
            <a:r>
              <a:rPr lang="en-US" altLang="zh-CN" sz="1100" b="1">
                <a:solidFill>
                  <a:schemeClr val="bg1"/>
                </a:solidFill>
              </a:rPr>
              <a:t>YoY: -11.2% </a:t>
            </a:r>
            <a:endParaRPr lang="en-US" altLang="zh-CN" sz="1100" b="1">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5"/>
          <p:cNvSpPr txBox="1">
            <a:spLocks noChangeArrowheads="1"/>
          </p:cNvSpPr>
          <p:nvPr/>
        </p:nvSpPr>
        <p:spPr bwMode="gray">
          <a:xfrm>
            <a:off x="534989" y="485379"/>
            <a:ext cx="9598025" cy="430887"/>
          </a:xfrm>
          <a:prstGeom prst="rect">
            <a:avLst/>
          </a:prstGeom>
          <a:noFill/>
          <a:ln w="12700">
            <a:noFill/>
            <a:miter lim="800000"/>
          </a:ln>
        </p:spPr>
        <p:txBody>
          <a:bodyPr vert="horz" wrap="square" lIns="0" tIns="0" rIns="0" bIns="0" numCol="1" anchor="t" anchorCtr="0" compatLnSpc="1">
            <a:sp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2pPr>
            <a:lvl3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3pPr>
            <a:lvl4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4pPr>
            <a:lvl5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9pPr>
          </a:lstStyle>
          <a:p>
            <a:r>
              <a:rPr lang="en-GB" sz="2800" kern="0"/>
              <a:t>Encouraging Performance of Private Labels </a:t>
            </a:r>
            <a:endParaRPr lang="en-US" sz="2800" kern="0"/>
          </a:p>
        </p:txBody>
      </p:sp>
      <p:sp>
        <p:nvSpPr>
          <p:cNvPr id="2" name="灯片编号占位符 3"/>
          <p:cNvSpPr>
            <a:spLocks noGrp="1"/>
          </p:cNvSpPr>
          <p:nvPr>
            <p:ph type="sldNum" sz="quarter" idx="4"/>
          </p:nvPr>
        </p:nvSpPr>
        <p:spPr>
          <a:xfrm>
            <a:off x="0" y="6578516"/>
            <a:ext cx="281354" cy="145504"/>
          </a:xfrm>
        </p:spPr>
        <p:txBody>
          <a:bodyPr/>
          <a:lstStyle/>
          <a:p>
            <a:fld id="{DE75C8BA-6B78-4C03-8697-F97FF6E5FC61}" type="slidenum">
              <a:rPr lang="en-US" smtClean="0"/>
            </a:fld>
            <a:endParaRPr lang="en-US"/>
          </a:p>
        </p:txBody>
      </p:sp>
      <p:sp>
        <p:nvSpPr>
          <p:cNvPr id="8" name="Content Placeholder 40"/>
          <p:cNvSpPr txBox="1"/>
          <p:nvPr/>
        </p:nvSpPr>
        <p:spPr bwMode="gray">
          <a:xfrm>
            <a:off x="782607" y="1198113"/>
            <a:ext cx="53863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200" b="1" i="0" u="none" strike="noStrike" kern="0" cap="none" spc="0" normalizeH="0" baseline="0">
                <a:ln>
                  <a:noFill/>
                </a:ln>
                <a:solidFill>
                  <a:schemeClr val="accent1"/>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a:spcBef>
                <a:spcPts val="0"/>
              </a:spcBef>
              <a:defRPr/>
            </a:pPr>
            <a:r>
              <a:rPr lang="en-US" altLang="zh-HK" sz="1600">
                <a:solidFill>
                  <a:schemeClr val="tx1">
                    <a:lumMod val="75000"/>
                    <a:lumOff val="25000"/>
                  </a:schemeClr>
                </a:solidFill>
                <a:ea typeface="+mj-ea"/>
                <a:cs typeface="Arial" panose="020B0604020202020204" pitchFamily="34" charset="0"/>
              </a:rPr>
              <a:t>Revenue from Private Labels</a:t>
            </a:r>
            <a:endParaRPr lang="en-US" altLang="zh-HK" sz="1600">
              <a:solidFill>
                <a:schemeClr val="tx1">
                  <a:lumMod val="75000"/>
                  <a:lumOff val="25000"/>
                </a:schemeClr>
              </a:solidFill>
              <a:ea typeface="+mj-ea"/>
              <a:cs typeface="Arial" panose="020B0604020202020204" pitchFamily="34" charset="0"/>
            </a:endParaRPr>
          </a:p>
        </p:txBody>
      </p:sp>
      <p:graphicFrame>
        <p:nvGraphicFramePr>
          <p:cNvPr id="9" name="圖表 10"/>
          <p:cNvGraphicFramePr/>
          <p:nvPr/>
        </p:nvGraphicFramePr>
        <p:xfrm>
          <a:off x="782607" y="1343013"/>
          <a:ext cx="4938233" cy="2714944"/>
        </p:xfrm>
        <a:graphic>
          <a:graphicData uri="http://schemas.openxmlformats.org/drawingml/2006/chart">
            <c:chart xmlns:c="http://schemas.openxmlformats.org/drawingml/2006/chart" xmlns:r="http://schemas.openxmlformats.org/officeDocument/2006/relationships" r:id="rId1"/>
          </a:graphicData>
        </a:graphic>
      </p:graphicFrame>
      <p:sp>
        <p:nvSpPr>
          <p:cNvPr id="12" name="TextBox 11"/>
          <p:cNvSpPr txBox="1"/>
          <p:nvPr/>
        </p:nvSpPr>
        <p:spPr bwMode="gray">
          <a:xfrm>
            <a:off x="782607" y="1520440"/>
            <a:ext cx="66524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100" b="1" i="0" u="none" strike="noStrike" kern="0" cap="none" spc="0" normalizeH="0" baseline="0">
                <a:ln>
                  <a:noFill/>
                </a:ln>
                <a:solidFill>
                  <a:schemeClr val="accent2"/>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a:defRPr/>
            </a:pPr>
            <a:r>
              <a:rPr lang="en-US">
                <a:solidFill>
                  <a:schemeClr val="tx1">
                    <a:lumMod val="85000"/>
                    <a:lumOff val="15000"/>
                  </a:schemeClr>
                </a:solidFill>
              </a:rPr>
              <a:t>(RMB </a:t>
            </a:r>
            <a:r>
              <a:rPr lang="en-US" err="1">
                <a:solidFill>
                  <a:schemeClr val="tx1">
                    <a:lumMod val="85000"/>
                    <a:lumOff val="15000"/>
                  </a:schemeClr>
                </a:solidFill>
              </a:rPr>
              <a:t>mn</a:t>
            </a:r>
            <a:r>
              <a:rPr lang="en-US">
                <a:solidFill>
                  <a:schemeClr val="tx1">
                    <a:lumMod val="85000"/>
                    <a:lumOff val="15000"/>
                  </a:schemeClr>
                </a:solidFill>
              </a:rPr>
              <a:t>)</a:t>
            </a:r>
            <a:endParaRPr lang="en-US">
              <a:solidFill>
                <a:schemeClr val="tx1">
                  <a:lumMod val="85000"/>
                  <a:lumOff val="15000"/>
                </a:schemeClr>
              </a:solidFill>
            </a:endParaRPr>
          </a:p>
        </p:txBody>
      </p:sp>
      <p:sp>
        <p:nvSpPr>
          <p:cNvPr id="22" name="Content Placeholder 40"/>
          <p:cNvSpPr txBox="1"/>
          <p:nvPr/>
        </p:nvSpPr>
        <p:spPr bwMode="gray">
          <a:xfrm>
            <a:off x="857015" y="4088092"/>
            <a:ext cx="40788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200" b="1" i="0" u="none" strike="noStrike" kern="0" cap="none" spc="0" normalizeH="0" baseline="0">
                <a:ln>
                  <a:noFill/>
                </a:ln>
                <a:solidFill>
                  <a:schemeClr val="accent1"/>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a:spcBef>
                <a:spcPts val="0"/>
              </a:spcBef>
              <a:defRPr/>
            </a:pPr>
            <a:r>
              <a:rPr lang="en-US" altLang="zh-CN" sz="1600" dirty="0">
                <a:solidFill>
                  <a:schemeClr val="tx1"/>
                </a:solidFill>
              </a:rPr>
              <a:t>Gross Margin</a:t>
            </a:r>
            <a:endParaRPr lang="en-US" altLang="zh-CN" sz="1600" dirty="0">
              <a:solidFill>
                <a:schemeClr val="tx1"/>
              </a:solidFill>
            </a:endParaRPr>
          </a:p>
        </p:txBody>
      </p:sp>
      <p:graphicFrame>
        <p:nvGraphicFramePr>
          <p:cNvPr id="23" name="Chart 4"/>
          <p:cNvGraphicFramePr/>
          <p:nvPr/>
        </p:nvGraphicFramePr>
        <p:xfrm>
          <a:off x="580631" y="4576842"/>
          <a:ext cx="5588312" cy="22811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Chart 4"/>
          <p:cNvGraphicFramePr/>
          <p:nvPr/>
        </p:nvGraphicFramePr>
        <p:xfrm>
          <a:off x="1466295" y="4452042"/>
          <a:ext cx="3816984" cy="19417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圖表 10"/>
          <p:cNvGraphicFramePr/>
          <p:nvPr/>
        </p:nvGraphicFramePr>
        <p:xfrm>
          <a:off x="6821639" y="1290251"/>
          <a:ext cx="6949864" cy="28204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圖表 27"/>
          <p:cNvGraphicFramePr/>
          <p:nvPr/>
        </p:nvGraphicFramePr>
        <p:xfrm>
          <a:off x="5756592" y="1310023"/>
          <a:ext cx="4245980" cy="2480526"/>
        </p:xfrm>
        <a:graphic>
          <a:graphicData uri="http://schemas.openxmlformats.org/drawingml/2006/chart">
            <c:chart xmlns:c="http://schemas.openxmlformats.org/drawingml/2006/chart" xmlns:r="http://schemas.openxmlformats.org/officeDocument/2006/relationships" r:id="rId5"/>
          </a:graphicData>
        </a:graphic>
      </p:graphicFrame>
      <p:sp>
        <p:nvSpPr>
          <p:cNvPr id="30" name="Content Placeholder 40"/>
          <p:cNvSpPr txBox="1"/>
          <p:nvPr/>
        </p:nvSpPr>
        <p:spPr bwMode="gray">
          <a:xfrm>
            <a:off x="6923536" y="1198113"/>
            <a:ext cx="33374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200" b="1" i="0" u="none" strike="noStrike" kern="0" cap="none" spc="0" normalizeH="0" baseline="0">
                <a:ln>
                  <a:noFill/>
                </a:ln>
                <a:solidFill>
                  <a:schemeClr val="accent1"/>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lvl="0" algn="l">
              <a:defRPr/>
            </a:pPr>
            <a:r>
              <a:rPr lang="en-US" altLang="zh-HK" sz="1600">
                <a:solidFill>
                  <a:schemeClr val="tx1">
                    <a:lumMod val="75000"/>
                    <a:lumOff val="25000"/>
                  </a:schemeClr>
                </a:solidFill>
                <a:ea typeface="+mj-ea"/>
                <a:cs typeface="Arial" panose="020B0604020202020204" pitchFamily="34" charset="0"/>
              </a:rPr>
              <a:t>Product Sales Revenue by Brands</a:t>
            </a:r>
            <a:endParaRPr lang="en-US" altLang="zh-HK" sz="1600">
              <a:solidFill>
                <a:schemeClr val="tx1">
                  <a:lumMod val="75000"/>
                  <a:lumOff val="25000"/>
                </a:schemeClr>
              </a:solidFill>
              <a:ea typeface="+mj-ea"/>
              <a:cs typeface="Arial" panose="020B0604020202020204" pitchFamily="34" charset="0"/>
            </a:endParaRPr>
          </a:p>
        </p:txBody>
      </p:sp>
      <p:sp>
        <p:nvSpPr>
          <p:cNvPr id="31" name="Content Placeholder 40"/>
          <p:cNvSpPr txBox="1"/>
          <p:nvPr/>
        </p:nvSpPr>
        <p:spPr bwMode="gray">
          <a:xfrm>
            <a:off x="7016938" y="4088092"/>
            <a:ext cx="15276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200" b="1" i="0" u="none" strike="noStrike" kern="0" cap="none" spc="0" normalizeH="0" baseline="0">
                <a:ln>
                  <a:noFill/>
                </a:ln>
                <a:solidFill>
                  <a:schemeClr val="accent1"/>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lvl="0" algn="l">
              <a:defRPr/>
            </a:pPr>
            <a:r>
              <a:rPr lang="en-US" altLang="zh-HK" sz="1600">
                <a:solidFill>
                  <a:schemeClr val="tx1">
                    <a:lumMod val="75000"/>
                    <a:lumOff val="25000"/>
                  </a:schemeClr>
                </a:solidFill>
                <a:ea typeface="+mj-ea"/>
                <a:cs typeface="Arial" panose="020B0604020202020204" pitchFamily="34" charset="0"/>
              </a:rPr>
              <a:t>GMV by Brands</a:t>
            </a:r>
            <a:endParaRPr lang="en-US" altLang="zh-HK" sz="1600">
              <a:solidFill>
                <a:schemeClr val="tx1">
                  <a:lumMod val="75000"/>
                  <a:lumOff val="25000"/>
                </a:schemeClr>
              </a:solidFill>
              <a:ea typeface="+mj-ea"/>
              <a:cs typeface="Arial" panose="020B0604020202020204" pitchFamily="34" charset="0"/>
            </a:endParaRPr>
          </a:p>
        </p:txBody>
      </p:sp>
      <p:graphicFrame>
        <p:nvGraphicFramePr>
          <p:cNvPr id="32" name="图表 31"/>
          <p:cNvGraphicFramePr/>
          <p:nvPr/>
        </p:nvGraphicFramePr>
        <p:xfrm>
          <a:off x="5956300" y="4452042"/>
          <a:ext cx="6235700" cy="2364101"/>
        </p:xfrm>
        <a:graphic>
          <a:graphicData uri="http://schemas.openxmlformats.org/drawingml/2006/chart">
            <c:chart xmlns:c="http://schemas.openxmlformats.org/drawingml/2006/chart" xmlns:r="http://schemas.openxmlformats.org/officeDocument/2006/relationships" r:id="rId6"/>
          </a:graphicData>
        </a:graphic>
      </p:graphicFrame>
      <p:sp>
        <p:nvSpPr>
          <p:cNvPr id="33" name="文本框 32"/>
          <p:cNvSpPr txBox="1"/>
          <p:nvPr/>
        </p:nvSpPr>
        <p:spPr>
          <a:xfrm>
            <a:off x="9999980" y="5524524"/>
            <a:ext cx="1203767" cy="261610"/>
          </a:xfrm>
          <a:prstGeom prst="rect">
            <a:avLst/>
          </a:prstGeom>
          <a:noFill/>
        </p:spPr>
        <p:txBody>
          <a:bodyPr wrap="square" rtlCol="0">
            <a:spAutoFit/>
          </a:bodyPr>
          <a:lstStyle/>
          <a:p>
            <a:pPr>
              <a:defRPr kumimoji="1" lang="en-US" altLang="zh-HK" sz="1050" b="1" i="0" u="none" strike="noStrike" kern="1200" baseline="0">
                <a:solidFill>
                  <a:srgbClr val="53565A"/>
                </a:solidFill>
                <a:latin typeface="Arial" panose="020B0604020202020204" pitchFamily="34" charset="0"/>
                <a:ea typeface="+mj-ea"/>
                <a:cs typeface="+mn-cs"/>
              </a:defRPr>
            </a:pPr>
            <a:r>
              <a:rPr kumimoji="1" lang="en-US" altLang="zh-CN" sz="1100" b="1">
                <a:ea typeface="+mj-ea"/>
              </a:rPr>
              <a:t>17.3%</a:t>
            </a:r>
            <a:endParaRPr kumimoji="1" lang="en-US" altLang="zh-CN" sz="1100" b="1">
              <a:ea typeface="+mj-ea"/>
            </a:endParaRPr>
          </a:p>
        </p:txBody>
      </p:sp>
      <p:graphicFrame>
        <p:nvGraphicFramePr>
          <p:cNvPr id="34" name="图表 5"/>
          <p:cNvGraphicFramePr/>
          <p:nvPr/>
        </p:nvGraphicFramePr>
        <p:xfrm>
          <a:off x="5730645" y="4382545"/>
          <a:ext cx="4269335" cy="2154050"/>
        </p:xfrm>
        <a:graphic>
          <a:graphicData uri="http://schemas.openxmlformats.org/drawingml/2006/chart">
            <c:chart xmlns:c="http://schemas.openxmlformats.org/drawingml/2006/chart" xmlns:r="http://schemas.openxmlformats.org/officeDocument/2006/relationships" r:id="rId7"/>
          </a:graphicData>
        </a:graphic>
      </p:graphicFrame>
      <p:sp>
        <p:nvSpPr>
          <p:cNvPr id="35" name="文本框 34"/>
          <p:cNvSpPr txBox="1"/>
          <p:nvPr/>
        </p:nvSpPr>
        <p:spPr>
          <a:xfrm>
            <a:off x="9362297" y="4364268"/>
            <a:ext cx="1546919" cy="261610"/>
          </a:xfrm>
          <a:prstGeom prst="rect">
            <a:avLst/>
          </a:prstGeom>
          <a:noFill/>
        </p:spPr>
        <p:txBody>
          <a:bodyPr wrap="square" rtlCol="0">
            <a:spAutoFit/>
          </a:bodyPr>
          <a:lstStyle/>
          <a:p>
            <a:r>
              <a:rPr kumimoji="1" lang="en-US" altLang="zh-CN" sz="1100" b="1">
                <a:ea typeface="+mj-ea"/>
              </a:rPr>
              <a:t>FY2</a:t>
            </a:r>
            <a:r>
              <a:rPr kumimoji="1" lang="en-US" altLang="zh-TW" sz="1100" b="1">
                <a:ea typeface="+mj-ea"/>
              </a:rPr>
              <a:t>02</a:t>
            </a:r>
            <a:r>
              <a:rPr kumimoji="1" lang="en-US" altLang="zh-CN" sz="1100" b="1">
                <a:ea typeface="+mj-ea"/>
              </a:rPr>
              <a:t>3</a:t>
            </a:r>
            <a:endParaRPr kumimoji="1" lang="en-US" altLang="zh-CN" sz="1100" b="1">
              <a:ea typeface="+mj-ea"/>
            </a:endParaRPr>
          </a:p>
        </p:txBody>
      </p:sp>
      <p:sp>
        <p:nvSpPr>
          <p:cNvPr id="36" name="文本框 7"/>
          <p:cNvSpPr txBox="1"/>
          <p:nvPr/>
        </p:nvSpPr>
        <p:spPr>
          <a:xfrm>
            <a:off x="7064462" y="4364268"/>
            <a:ext cx="1546919" cy="261610"/>
          </a:xfrm>
          <a:prstGeom prst="rect">
            <a:avLst/>
          </a:prstGeom>
          <a:noFill/>
        </p:spPr>
        <p:txBody>
          <a:bodyPr wrap="square" rtlCol="0">
            <a:spAutoFit/>
          </a:bodyPr>
          <a:lstStyle/>
          <a:p>
            <a:r>
              <a:rPr kumimoji="1" lang="en-US" altLang="zh-CN" sz="1100" b="1">
                <a:ea typeface="+mj-ea"/>
              </a:rPr>
              <a:t>FY2</a:t>
            </a:r>
            <a:r>
              <a:rPr kumimoji="1" lang="en-US" altLang="zh-TW" sz="1100" b="1">
                <a:ea typeface="+mj-ea"/>
              </a:rPr>
              <a:t>02</a:t>
            </a:r>
            <a:r>
              <a:rPr kumimoji="1" lang="en-US" altLang="zh-CN" sz="1100" b="1">
                <a:ea typeface="+mj-ea"/>
              </a:rPr>
              <a:t>2</a:t>
            </a:r>
            <a:endParaRPr kumimoji="1" lang="en-US" altLang="zh-CN" sz="1100" b="1">
              <a:ea typeface="+mj-ea"/>
            </a:endParaRPr>
          </a:p>
        </p:txBody>
      </p:sp>
      <p:sp>
        <p:nvSpPr>
          <p:cNvPr id="37" name="文本框 36"/>
          <p:cNvSpPr txBox="1"/>
          <p:nvPr/>
        </p:nvSpPr>
        <p:spPr>
          <a:xfrm>
            <a:off x="9546854" y="4921958"/>
            <a:ext cx="1203767" cy="261610"/>
          </a:xfrm>
          <a:prstGeom prst="rect">
            <a:avLst/>
          </a:prstGeom>
          <a:noFill/>
        </p:spPr>
        <p:txBody>
          <a:bodyPr wrap="square" rtlCol="0">
            <a:spAutoFit/>
          </a:bodyPr>
          <a:lstStyle/>
          <a:p>
            <a:pPr>
              <a:defRPr kumimoji="1" lang="en-US" altLang="zh-HK" sz="1050" b="1" i="0" u="none" strike="noStrike" kern="1200" baseline="0">
                <a:solidFill>
                  <a:srgbClr val="53565A"/>
                </a:solidFill>
                <a:latin typeface="Arial" panose="020B0604020202020204" pitchFamily="34" charset="0"/>
                <a:ea typeface="+mj-ea"/>
                <a:cs typeface="+mn-cs"/>
              </a:defRPr>
            </a:pPr>
            <a:r>
              <a:rPr kumimoji="1" lang="en-US" altLang="zh-CN" sz="1100" b="1">
                <a:solidFill>
                  <a:schemeClr val="bg1"/>
                </a:solidFill>
                <a:ea typeface="+mj-ea"/>
              </a:rPr>
              <a:t>82.7%</a:t>
            </a:r>
            <a:endParaRPr kumimoji="1" lang="en-US" altLang="zh-CN" sz="1100" b="1">
              <a:solidFill>
                <a:schemeClr val="bg1"/>
              </a:solidFill>
              <a:ea typeface="+mj-ea"/>
            </a:endParaRPr>
          </a:p>
        </p:txBody>
      </p:sp>
      <p:sp>
        <p:nvSpPr>
          <p:cNvPr id="38" name="椭圆 1"/>
          <p:cNvSpPr/>
          <p:nvPr/>
        </p:nvSpPr>
        <p:spPr bwMode="gray">
          <a:xfrm>
            <a:off x="2759008" y="1739041"/>
            <a:ext cx="1075100" cy="430887"/>
          </a:xfrm>
          <a:prstGeom prst="ellipse">
            <a:avLst/>
          </a:prstGeom>
          <a:solidFill>
            <a:schemeClr val="tx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a:spcBef>
                <a:spcPts val="0"/>
              </a:spcBef>
              <a:defRPr/>
            </a:pPr>
            <a:r>
              <a:rPr lang="en-US" altLang="zh-CN" sz="1100" b="1">
                <a:solidFill>
                  <a:schemeClr val="bg1"/>
                </a:solidFill>
              </a:rPr>
              <a:t>YoY: +19.2% </a:t>
            </a:r>
            <a:endParaRPr lang="en-US" altLang="zh-CN" sz="1100" b="1">
              <a:solidFill>
                <a:schemeClr val="bg1"/>
              </a:solidFill>
            </a:endParaRPr>
          </a:p>
        </p:txBody>
      </p:sp>
      <p:sp>
        <p:nvSpPr>
          <p:cNvPr id="4" name="文本框 3"/>
          <p:cNvSpPr txBox="1"/>
          <p:nvPr/>
        </p:nvSpPr>
        <p:spPr>
          <a:xfrm>
            <a:off x="1527525" y="5578921"/>
            <a:ext cx="744166" cy="276999"/>
          </a:xfrm>
          <a:prstGeom prst="rect">
            <a:avLst/>
          </a:prstGeom>
          <a:noFill/>
        </p:spPr>
        <p:txBody>
          <a:bodyPr wrap="square" rtlCol="0">
            <a:spAutoFit/>
          </a:bodyPr>
          <a:lstStyle/>
          <a:p>
            <a:r>
              <a:rPr lang="en-GB" sz="1200" baseline="0" dirty="0">
                <a:ea typeface="+mj-ea"/>
              </a:rPr>
              <a:t>20.5%</a:t>
            </a:r>
            <a:endParaRPr lang="en-GB" sz="1200" baseline="0" dirty="0">
              <a:ea typeface="+mj-ea"/>
            </a:endParaRPr>
          </a:p>
        </p:txBody>
      </p:sp>
      <p:sp>
        <p:nvSpPr>
          <p:cNvPr id="5" name="文本框 4"/>
          <p:cNvSpPr txBox="1"/>
          <p:nvPr/>
        </p:nvSpPr>
        <p:spPr>
          <a:xfrm>
            <a:off x="4449326" y="5524524"/>
            <a:ext cx="744166" cy="276999"/>
          </a:xfrm>
          <a:prstGeom prst="rect">
            <a:avLst/>
          </a:prstGeom>
          <a:noFill/>
        </p:spPr>
        <p:txBody>
          <a:bodyPr wrap="square" rtlCol="0">
            <a:spAutoFit/>
          </a:bodyPr>
          <a:lstStyle/>
          <a:p>
            <a:r>
              <a:rPr lang="en-GB" sz="1200" b="1" baseline="0" dirty="0">
                <a:ea typeface="+mj-ea"/>
              </a:rPr>
              <a:t>21.4%</a:t>
            </a:r>
            <a:endParaRPr lang="en-GB" sz="1200" b="1" baseline="0" dirty="0">
              <a:ea typeface="+mj-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4"/>
          <p:cNvGraphicFramePr/>
          <p:nvPr/>
        </p:nvGraphicFramePr>
        <p:xfrm>
          <a:off x="6547677" y="3889763"/>
          <a:ext cx="4264378" cy="2568358"/>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7" name="Chart 16"/>
          <p:cNvGraphicFramePr/>
          <p:nvPr/>
        </p:nvGraphicFramePr>
        <p:xfrm>
          <a:off x="683922" y="3666249"/>
          <a:ext cx="4563534" cy="33677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8" name="Chart 16"/>
          <p:cNvGraphicFramePr/>
          <p:nvPr/>
        </p:nvGraphicFramePr>
        <p:xfrm>
          <a:off x="663578" y="1255349"/>
          <a:ext cx="4563534" cy="294868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29"/>
          <p:cNvSpPr txBox="1"/>
          <p:nvPr/>
        </p:nvSpPr>
        <p:spPr bwMode="gray">
          <a:xfrm>
            <a:off x="281354" y="6394300"/>
            <a:ext cx="7663262" cy="400110"/>
          </a:xfrm>
          <a:prstGeom prst="rect">
            <a:avLst/>
          </a:prstGeom>
          <a:noFill/>
        </p:spPr>
        <p:txBody>
          <a:bodyPr wrap="square" lIns="0" tIns="0" rIns="0" bIns="0" rtlCol="0">
            <a:spAutoFit/>
          </a:bodyPr>
          <a:lstStyle/>
          <a:p>
            <a:pPr algn="l">
              <a:defRPr/>
            </a:pPr>
            <a:r>
              <a:rPr lang="en-US" altLang="ja-JP" sz="650" kern="0">
                <a:solidFill>
                  <a:srgbClr val="53565A"/>
                </a:solidFill>
                <a:latin typeface="Arial" panose="020B0604020202020204"/>
                <a:ea typeface="MS PGothic" panose="020B0600070205080204" pitchFamily="34" charset="-128"/>
              </a:rPr>
              <a:t>Note:</a:t>
            </a:r>
            <a:r>
              <a:rPr lang="en-US" altLang="ja-JP" sz="650" kern="0">
                <a:solidFill>
                  <a:srgbClr val="53565A"/>
                </a:solidFill>
              </a:rPr>
              <a:t> </a:t>
            </a:r>
            <a:endParaRPr lang="en-US" altLang="ja-JP" sz="650" kern="0">
              <a:solidFill>
                <a:srgbClr val="53565A"/>
              </a:solidFill>
            </a:endParaRPr>
          </a:p>
          <a:p>
            <a:pPr algn="l">
              <a:defRPr/>
            </a:pPr>
            <a:r>
              <a:rPr lang="en-GB" altLang="ja-JP" sz="650" kern="0">
                <a:solidFill>
                  <a:srgbClr val="53565A"/>
                </a:solidFill>
              </a:rPr>
              <a:t>(1) Active Buyer refers to a registered account and is identified by a phone number before July 2022, while after July 2022, according to “E-commerce Law”, Active Buyer is identified by user ID, that confirmed one or more shipped orders on our online sales platforms; for the avoidance of doubt, our active buyers include both individual customers and small and medium pet businesses.</a:t>
            </a:r>
            <a:endParaRPr lang="en-GB" altLang="ja-JP" sz="650" kern="0">
              <a:solidFill>
                <a:srgbClr val="53565A"/>
              </a:solidFill>
            </a:endParaRPr>
          </a:p>
          <a:p>
            <a:pPr algn="l">
              <a:defRPr/>
            </a:pPr>
            <a:r>
              <a:rPr lang="en-US" altLang="ja-JP" sz="650" kern="0">
                <a:solidFill>
                  <a:srgbClr val="53565A"/>
                </a:solidFill>
              </a:rPr>
              <a:t>(2) Fiscal year ends on March 31</a:t>
            </a:r>
            <a:r>
              <a:rPr lang="en-US" altLang="ja-JP" sz="650" kern="0">
                <a:solidFill>
                  <a:srgbClr val="53565A"/>
                </a:solidFill>
                <a:latin typeface="Arial" panose="020B0604020202020204"/>
              </a:rPr>
              <a:t>.</a:t>
            </a:r>
            <a:endParaRPr lang="en-US" altLang="ja-JP" sz="650" kern="0">
              <a:solidFill>
                <a:srgbClr val="53565A"/>
              </a:solidFill>
            </a:endParaRPr>
          </a:p>
        </p:txBody>
      </p:sp>
      <p:sp>
        <p:nvSpPr>
          <p:cNvPr id="43" name="Content Placeholder 40"/>
          <p:cNvSpPr txBox="1"/>
          <p:nvPr/>
        </p:nvSpPr>
        <p:spPr bwMode="gray">
          <a:xfrm>
            <a:off x="810144" y="3767019"/>
            <a:ext cx="13673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200" b="1" i="0" u="none" strike="noStrike" kern="0" cap="none" spc="0" normalizeH="0" baseline="0">
                <a:ln>
                  <a:noFill/>
                </a:ln>
                <a:solidFill>
                  <a:schemeClr val="accent1"/>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lvl="0">
              <a:defRPr/>
            </a:pPr>
            <a:r>
              <a:rPr lang="en-US" altLang="zh-CN" sz="1600">
                <a:solidFill>
                  <a:schemeClr val="tx1"/>
                </a:solidFill>
              </a:rPr>
              <a:t>Active Buyers</a:t>
            </a:r>
            <a:endParaRPr lang="zh-CN" altLang="en-US" sz="1600">
              <a:solidFill>
                <a:schemeClr val="tx1"/>
              </a:solidFill>
            </a:endParaRPr>
          </a:p>
        </p:txBody>
      </p:sp>
      <p:sp>
        <p:nvSpPr>
          <p:cNvPr id="45" name="矩形 44"/>
          <p:cNvSpPr/>
          <p:nvPr/>
        </p:nvSpPr>
        <p:spPr>
          <a:xfrm>
            <a:off x="2122912" y="3764099"/>
            <a:ext cx="528350" cy="276999"/>
          </a:xfrm>
          <a:prstGeom prst="rect">
            <a:avLst/>
          </a:prstGeom>
        </p:spPr>
        <p:txBody>
          <a:bodyPr wrap="none">
            <a:spAutoFit/>
          </a:bodyPr>
          <a:lstStyle/>
          <a:p>
            <a:pPr>
              <a:defRPr sz="1200" b="0" i="0" u="none" strike="noStrike" kern="1200" cap="none" spc="20" baseline="0">
                <a:solidFill>
                  <a:srgbClr val="53565A"/>
                </a:solidFill>
                <a:latin typeface="+mn-lt"/>
                <a:ea typeface="+mn-ea"/>
                <a:cs typeface="+mn-cs"/>
              </a:defRPr>
            </a:pPr>
            <a:r>
              <a:rPr lang="en-GB" altLang="zh-CN" b="1" spc="20">
                <a:solidFill>
                  <a:schemeClr val="tx1">
                    <a:lumMod val="85000"/>
                    <a:lumOff val="15000"/>
                  </a:schemeClr>
                </a:solidFill>
              </a:rPr>
              <a:t>(</a:t>
            </a:r>
            <a:r>
              <a:rPr lang="en-GB" altLang="zh-CN" b="1" spc="20" err="1">
                <a:solidFill>
                  <a:schemeClr val="tx1">
                    <a:lumMod val="85000"/>
                    <a:lumOff val="15000"/>
                  </a:schemeClr>
                </a:solidFill>
              </a:rPr>
              <a:t>mn</a:t>
            </a:r>
            <a:r>
              <a:rPr lang="en-GB" altLang="zh-CN" b="1" spc="20">
                <a:solidFill>
                  <a:schemeClr val="tx1">
                    <a:lumMod val="85000"/>
                    <a:lumOff val="15000"/>
                  </a:schemeClr>
                </a:solidFill>
              </a:rPr>
              <a:t>)</a:t>
            </a:r>
            <a:endParaRPr lang="en-GB" altLang="zh-CN" b="1" spc="20">
              <a:solidFill>
                <a:schemeClr val="tx1">
                  <a:lumMod val="85000"/>
                  <a:lumOff val="15000"/>
                </a:schemeClr>
              </a:solidFill>
            </a:endParaRPr>
          </a:p>
        </p:txBody>
      </p:sp>
      <p:sp>
        <p:nvSpPr>
          <p:cNvPr id="3" name="Rectangle 25"/>
          <p:cNvSpPr txBox="1">
            <a:spLocks noChangeArrowheads="1"/>
          </p:cNvSpPr>
          <p:nvPr/>
        </p:nvSpPr>
        <p:spPr bwMode="gray">
          <a:xfrm>
            <a:off x="534989" y="485379"/>
            <a:ext cx="9598025" cy="430887"/>
          </a:xfrm>
          <a:prstGeom prst="rect">
            <a:avLst/>
          </a:prstGeom>
          <a:noFill/>
          <a:ln w="12700">
            <a:noFill/>
            <a:miter lim="800000"/>
          </a:ln>
        </p:spPr>
        <p:txBody>
          <a:bodyPr vert="horz" wrap="square" lIns="0" tIns="0" rIns="0" bIns="0" numCol="1" anchor="t" anchorCtr="0" compatLnSpc="1">
            <a:sp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2pPr>
            <a:lvl3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3pPr>
            <a:lvl4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4pPr>
            <a:lvl5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9pPr>
          </a:lstStyle>
          <a:p>
            <a:r>
              <a:rPr lang="en-GB" sz="2800" kern="0" dirty="0"/>
              <a:t>Recognized by Users</a:t>
            </a:r>
            <a:endParaRPr lang="en-US" sz="2800" kern="0" dirty="0"/>
          </a:p>
        </p:txBody>
      </p:sp>
      <p:sp>
        <p:nvSpPr>
          <p:cNvPr id="19" name="椭圆 1"/>
          <p:cNvSpPr/>
          <p:nvPr/>
        </p:nvSpPr>
        <p:spPr bwMode="gray">
          <a:xfrm>
            <a:off x="4626974" y="4389794"/>
            <a:ext cx="1075100" cy="430887"/>
          </a:xfrm>
          <a:prstGeom prst="ellipse">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a:spcBef>
                <a:spcPts val="0"/>
              </a:spcBef>
              <a:defRPr/>
            </a:pPr>
            <a:r>
              <a:rPr lang="en-US" altLang="zh-CN" sz="1100" b="1">
                <a:solidFill>
                  <a:schemeClr val="bg1"/>
                </a:solidFill>
              </a:rPr>
              <a:t>YoY: </a:t>
            </a:r>
            <a:r>
              <a:rPr lang="en-US" altLang="zh-TW" sz="1100" b="1">
                <a:solidFill>
                  <a:schemeClr val="bg1"/>
                </a:solidFill>
              </a:rPr>
              <a:t>+16.2</a:t>
            </a:r>
            <a:r>
              <a:rPr lang="en-US" altLang="zh-CN" sz="1100" b="1">
                <a:solidFill>
                  <a:schemeClr val="bg1"/>
                </a:solidFill>
              </a:rPr>
              <a:t>% </a:t>
            </a:r>
            <a:endParaRPr lang="en-US" altLang="zh-CN" sz="1100" b="1">
              <a:solidFill>
                <a:schemeClr val="bg1"/>
              </a:solidFill>
            </a:endParaRPr>
          </a:p>
        </p:txBody>
      </p:sp>
      <p:sp>
        <p:nvSpPr>
          <p:cNvPr id="2" name="灯片编号占位符 3"/>
          <p:cNvSpPr>
            <a:spLocks noGrp="1"/>
          </p:cNvSpPr>
          <p:nvPr>
            <p:ph type="sldNum" sz="quarter" idx="4"/>
          </p:nvPr>
        </p:nvSpPr>
        <p:spPr>
          <a:xfrm>
            <a:off x="0" y="6578516"/>
            <a:ext cx="281354" cy="145504"/>
          </a:xfrm>
        </p:spPr>
        <p:txBody>
          <a:bodyPr/>
          <a:lstStyle/>
          <a:p>
            <a:fld id="{DE75C8BA-6B78-4C03-8697-F97FF6E5FC61}" type="slidenum">
              <a:rPr lang="en-US" smtClean="0"/>
            </a:fld>
            <a:endParaRPr lang="en-US"/>
          </a:p>
        </p:txBody>
      </p:sp>
      <p:sp>
        <p:nvSpPr>
          <p:cNvPr id="8" name="Content Placeholder 40"/>
          <p:cNvSpPr txBox="1"/>
          <p:nvPr/>
        </p:nvSpPr>
        <p:spPr bwMode="gray">
          <a:xfrm>
            <a:off x="6527783" y="1011310"/>
            <a:ext cx="21287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200" b="1" i="0" u="none" strike="noStrike" kern="0" cap="none" spc="0" normalizeH="0" baseline="0">
                <a:ln>
                  <a:noFill/>
                </a:ln>
                <a:solidFill>
                  <a:schemeClr val="accent1"/>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lvl="0" algn="l">
              <a:defRPr/>
            </a:pPr>
            <a:r>
              <a:rPr lang="en-US" altLang="zh-HK" sz="1600">
                <a:solidFill>
                  <a:schemeClr val="tx1">
                    <a:lumMod val="75000"/>
                    <a:lumOff val="25000"/>
                  </a:schemeClr>
                </a:solidFill>
                <a:ea typeface="+mj-ea"/>
                <a:cs typeface="Arial" panose="020B0604020202020204" pitchFamily="34" charset="0"/>
              </a:rPr>
              <a:t>Revenue by Channels</a:t>
            </a:r>
            <a:endParaRPr lang="en-US" altLang="zh-HK" sz="1600">
              <a:solidFill>
                <a:schemeClr val="tx1">
                  <a:lumMod val="75000"/>
                  <a:lumOff val="25000"/>
                </a:schemeClr>
              </a:solidFill>
              <a:ea typeface="+mj-ea"/>
              <a:cs typeface="Arial" panose="020B0604020202020204" pitchFamily="34" charset="0"/>
            </a:endParaRPr>
          </a:p>
        </p:txBody>
      </p:sp>
      <p:graphicFrame>
        <p:nvGraphicFramePr>
          <p:cNvPr id="9" name="图表 8"/>
          <p:cNvGraphicFramePr/>
          <p:nvPr/>
        </p:nvGraphicFramePr>
        <p:xfrm>
          <a:off x="5825628" y="1330842"/>
          <a:ext cx="6235700" cy="2364101"/>
        </p:xfrm>
        <a:graphic>
          <a:graphicData uri="http://schemas.openxmlformats.org/drawingml/2006/chart">
            <c:chart xmlns:c="http://schemas.openxmlformats.org/drawingml/2006/chart" xmlns:r="http://schemas.openxmlformats.org/officeDocument/2006/relationships" r:id="rId4"/>
          </a:graphicData>
        </a:graphic>
      </p:graphicFrame>
      <p:sp>
        <p:nvSpPr>
          <p:cNvPr id="12" name="文本框 11"/>
          <p:cNvSpPr txBox="1"/>
          <p:nvPr/>
        </p:nvSpPr>
        <p:spPr>
          <a:xfrm>
            <a:off x="9244605" y="1302298"/>
            <a:ext cx="1546919" cy="261610"/>
          </a:xfrm>
          <a:prstGeom prst="rect">
            <a:avLst/>
          </a:prstGeom>
          <a:noFill/>
        </p:spPr>
        <p:txBody>
          <a:bodyPr wrap="square" rtlCol="0">
            <a:spAutoFit/>
          </a:bodyPr>
          <a:lstStyle/>
          <a:p>
            <a:r>
              <a:rPr kumimoji="1" lang="en-US" altLang="zh-CN" sz="1100" b="1">
                <a:ea typeface="+mj-ea"/>
              </a:rPr>
              <a:t>FY2</a:t>
            </a:r>
            <a:r>
              <a:rPr kumimoji="1" lang="en-US" altLang="zh-TW" sz="1100" b="1">
                <a:ea typeface="+mj-ea"/>
              </a:rPr>
              <a:t>02</a:t>
            </a:r>
            <a:r>
              <a:rPr kumimoji="1" lang="en-US" altLang="zh-CN" sz="1100" b="1">
                <a:ea typeface="+mj-ea"/>
              </a:rPr>
              <a:t>3</a:t>
            </a:r>
            <a:endParaRPr kumimoji="1" lang="en-US" altLang="zh-CN" sz="1100" b="1">
              <a:ea typeface="+mj-ea"/>
            </a:endParaRPr>
          </a:p>
        </p:txBody>
      </p:sp>
      <p:sp>
        <p:nvSpPr>
          <p:cNvPr id="13" name="文本框 12"/>
          <p:cNvSpPr txBox="1"/>
          <p:nvPr/>
        </p:nvSpPr>
        <p:spPr>
          <a:xfrm>
            <a:off x="9574778" y="2469161"/>
            <a:ext cx="1203767" cy="261610"/>
          </a:xfrm>
          <a:prstGeom prst="rect">
            <a:avLst/>
          </a:prstGeom>
          <a:noFill/>
        </p:spPr>
        <p:txBody>
          <a:bodyPr wrap="square" rtlCol="0">
            <a:spAutoFit/>
          </a:bodyPr>
          <a:lstStyle/>
          <a:p>
            <a:pPr>
              <a:defRPr kumimoji="1" lang="en-US" altLang="zh-HK" sz="1050" b="1" i="0" u="none" strike="noStrike" kern="1200" baseline="0">
                <a:solidFill>
                  <a:srgbClr val="53565A"/>
                </a:solidFill>
                <a:latin typeface="Arial" panose="020B0604020202020204" pitchFamily="34" charset="0"/>
                <a:ea typeface="+mj-ea"/>
                <a:cs typeface="+mn-cs"/>
              </a:defRPr>
            </a:pPr>
            <a:r>
              <a:rPr kumimoji="1" lang="en-US" altLang="zh-CN" sz="1100" b="1" dirty="0" smtClean="0">
                <a:ea typeface="+mj-ea"/>
              </a:rPr>
              <a:t>41.4</a:t>
            </a:r>
            <a:r>
              <a:rPr kumimoji="1" lang="en-US" altLang="zh-CN" sz="1100" b="1" dirty="0" smtClean="0">
                <a:ea typeface="+mj-ea"/>
              </a:rPr>
              <a:t>%</a:t>
            </a:r>
            <a:endParaRPr kumimoji="1" lang="en-US" altLang="zh-CN" sz="1100" b="1" dirty="0">
              <a:ea typeface="+mj-ea"/>
            </a:endParaRPr>
          </a:p>
        </p:txBody>
      </p:sp>
      <p:graphicFrame>
        <p:nvGraphicFramePr>
          <p:cNvPr id="14" name="图表 5"/>
          <p:cNvGraphicFramePr/>
          <p:nvPr/>
        </p:nvGraphicFramePr>
        <p:xfrm>
          <a:off x="5599973" y="1328751"/>
          <a:ext cx="4269335" cy="2154050"/>
        </p:xfrm>
        <a:graphic>
          <a:graphicData uri="http://schemas.openxmlformats.org/drawingml/2006/chart">
            <c:chart xmlns:c="http://schemas.openxmlformats.org/drawingml/2006/chart" xmlns:r="http://schemas.openxmlformats.org/officeDocument/2006/relationships" r:id="rId5"/>
          </a:graphicData>
        </a:graphic>
      </p:graphicFrame>
      <p:sp>
        <p:nvSpPr>
          <p:cNvPr id="15" name="文本框 7"/>
          <p:cNvSpPr txBox="1"/>
          <p:nvPr/>
        </p:nvSpPr>
        <p:spPr>
          <a:xfrm>
            <a:off x="6934066" y="1319913"/>
            <a:ext cx="1546919" cy="261610"/>
          </a:xfrm>
          <a:prstGeom prst="rect">
            <a:avLst/>
          </a:prstGeom>
          <a:noFill/>
        </p:spPr>
        <p:txBody>
          <a:bodyPr wrap="square" rtlCol="0">
            <a:spAutoFit/>
          </a:bodyPr>
          <a:lstStyle/>
          <a:p>
            <a:r>
              <a:rPr kumimoji="1" lang="en-US" altLang="zh-CN" sz="1100" b="1">
                <a:ea typeface="+mj-ea"/>
              </a:rPr>
              <a:t>FY2</a:t>
            </a:r>
            <a:r>
              <a:rPr kumimoji="1" lang="en-US" altLang="zh-TW" sz="1100" b="1">
                <a:ea typeface="+mj-ea"/>
              </a:rPr>
              <a:t>02</a:t>
            </a:r>
            <a:r>
              <a:rPr kumimoji="1" lang="en-US" altLang="zh-CN" sz="1100" b="1">
                <a:ea typeface="+mj-ea"/>
              </a:rPr>
              <a:t>2</a:t>
            </a:r>
            <a:endParaRPr kumimoji="1" lang="en-US" altLang="zh-CN" sz="1100" b="1">
              <a:ea typeface="+mj-ea"/>
            </a:endParaRPr>
          </a:p>
        </p:txBody>
      </p:sp>
      <p:sp>
        <p:nvSpPr>
          <p:cNvPr id="16" name="Content Placeholder 40"/>
          <p:cNvSpPr txBox="1"/>
          <p:nvPr/>
        </p:nvSpPr>
        <p:spPr bwMode="gray">
          <a:xfrm>
            <a:off x="13045019" y="3754722"/>
            <a:ext cx="17440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200" b="1" i="0" u="none" strike="noStrike" kern="0" cap="none" spc="0" normalizeH="0" baseline="0">
                <a:ln>
                  <a:noFill/>
                </a:ln>
                <a:solidFill>
                  <a:schemeClr val="accent1"/>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lvl="0" algn="l">
              <a:defRPr/>
            </a:pPr>
            <a:r>
              <a:rPr lang="en-US" altLang="zh-HK" sz="1600">
                <a:solidFill>
                  <a:schemeClr val="tx1">
                    <a:lumMod val="75000"/>
                    <a:lumOff val="25000"/>
                  </a:schemeClr>
                </a:solidFill>
                <a:ea typeface="+mj-ea"/>
                <a:cs typeface="Arial" panose="020B0604020202020204" pitchFamily="34" charset="0"/>
              </a:rPr>
              <a:t>GMV by Channels</a:t>
            </a:r>
            <a:endParaRPr lang="en-US" altLang="zh-HK" sz="1600">
              <a:solidFill>
                <a:schemeClr val="tx1">
                  <a:lumMod val="75000"/>
                  <a:lumOff val="25000"/>
                </a:schemeClr>
              </a:solidFill>
              <a:ea typeface="+mj-ea"/>
              <a:cs typeface="Arial" panose="020B0604020202020204" pitchFamily="34" charset="0"/>
            </a:endParaRPr>
          </a:p>
        </p:txBody>
      </p:sp>
      <p:graphicFrame>
        <p:nvGraphicFramePr>
          <p:cNvPr id="20" name="图表 19"/>
          <p:cNvGraphicFramePr/>
          <p:nvPr/>
        </p:nvGraphicFramePr>
        <p:xfrm>
          <a:off x="11984381" y="4243167"/>
          <a:ext cx="6235700" cy="2364101"/>
        </p:xfrm>
        <a:graphic>
          <a:graphicData uri="http://schemas.openxmlformats.org/drawingml/2006/chart">
            <c:chart xmlns:c="http://schemas.openxmlformats.org/drawingml/2006/chart" xmlns:r="http://schemas.openxmlformats.org/officeDocument/2006/relationships" r:id="rId6"/>
          </a:graphicData>
        </a:graphic>
      </p:graphicFrame>
      <p:sp>
        <p:nvSpPr>
          <p:cNvPr id="21" name="文本框 20"/>
          <p:cNvSpPr txBox="1"/>
          <p:nvPr/>
        </p:nvSpPr>
        <p:spPr>
          <a:xfrm>
            <a:off x="15880796" y="5369632"/>
            <a:ext cx="1203767" cy="261610"/>
          </a:xfrm>
          <a:prstGeom prst="rect">
            <a:avLst/>
          </a:prstGeom>
          <a:noFill/>
        </p:spPr>
        <p:txBody>
          <a:bodyPr wrap="square" rtlCol="0">
            <a:spAutoFit/>
          </a:bodyPr>
          <a:lstStyle/>
          <a:p>
            <a:pPr>
              <a:defRPr kumimoji="1" lang="en-US" altLang="zh-HK" sz="1050" b="1" i="0" u="none" strike="noStrike" kern="1200" baseline="0">
                <a:solidFill>
                  <a:srgbClr val="53565A"/>
                </a:solidFill>
                <a:latin typeface="Arial" panose="020B0604020202020204" pitchFamily="34" charset="0"/>
                <a:ea typeface="+mj-ea"/>
                <a:cs typeface="+mn-cs"/>
              </a:defRPr>
            </a:pPr>
            <a:r>
              <a:rPr kumimoji="1" lang="en-US" altLang="zh-CN" sz="1100" b="1">
                <a:ea typeface="+mj-ea"/>
              </a:rPr>
              <a:t>48.0%</a:t>
            </a:r>
            <a:endParaRPr kumimoji="1" lang="en-US" altLang="zh-CN" sz="1100" b="1">
              <a:ea typeface="+mj-ea"/>
            </a:endParaRPr>
          </a:p>
        </p:txBody>
      </p:sp>
      <p:graphicFrame>
        <p:nvGraphicFramePr>
          <p:cNvPr id="22" name="图表 5"/>
          <p:cNvGraphicFramePr/>
          <p:nvPr/>
        </p:nvGraphicFramePr>
        <p:xfrm>
          <a:off x="11758726" y="4173670"/>
          <a:ext cx="4269335" cy="2154050"/>
        </p:xfrm>
        <a:graphic>
          <a:graphicData uri="http://schemas.openxmlformats.org/drawingml/2006/chart">
            <c:chart xmlns:c="http://schemas.openxmlformats.org/drawingml/2006/chart" xmlns:r="http://schemas.openxmlformats.org/officeDocument/2006/relationships" r:id="rId7"/>
          </a:graphicData>
        </a:graphic>
      </p:graphicFrame>
      <p:sp>
        <p:nvSpPr>
          <p:cNvPr id="23" name="文本框 22"/>
          <p:cNvSpPr txBox="1"/>
          <p:nvPr/>
        </p:nvSpPr>
        <p:spPr>
          <a:xfrm>
            <a:off x="15390378" y="4155393"/>
            <a:ext cx="1546919" cy="261610"/>
          </a:xfrm>
          <a:prstGeom prst="rect">
            <a:avLst/>
          </a:prstGeom>
          <a:noFill/>
        </p:spPr>
        <p:txBody>
          <a:bodyPr wrap="square" rtlCol="0">
            <a:spAutoFit/>
          </a:bodyPr>
          <a:lstStyle/>
          <a:p>
            <a:r>
              <a:rPr kumimoji="1" lang="en-US" altLang="zh-CN" sz="1100" b="1">
                <a:ea typeface="+mj-ea"/>
              </a:rPr>
              <a:t>FY2</a:t>
            </a:r>
            <a:r>
              <a:rPr kumimoji="1" lang="en-US" altLang="zh-TW" sz="1100" b="1">
                <a:ea typeface="+mj-ea"/>
              </a:rPr>
              <a:t>02</a:t>
            </a:r>
            <a:r>
              <a:rPr kumimoji="1" lang="en-US" altLang="zh-CN" sz="1100" b="1">
                <a:ea typeface="+mj-ea"/>
              </a:rPr>
              <a:t>3</a:t>
            </a:r>
            <a:endParaRPr kumimoji="1" lang="en-US" altLang="zh-CN" sz="1100" b="1">
              <a:ea typeface="+mj-ea"/>
            </a:endParaRPr>
          </a:p>
        </p:txBody>
      </p:sp>
      <p:sp>
        <p:nvSpPr>
          <p:cNvPr id="24" name="文本框 7"/>
          <p:cNvSpPr txBox="1"/>
          <p:nvPr/>
        </p:nvSpPr>
        <p:spPr>
          <a:xfrm>
            <a:off x="13092543" y="4155393"/>
            <a:ext cx="1546919" cy="261610"/>
          </a:xfrm>
          <a:prstGeom prst="rect">
            <a:avLst/>
          </a:prstGeom>
          <a:noFill/>
        </p:spPr>
        <p:txBody>
          <a:bodyPr wrap="square" rtlCol="0">
            <a:spAutoFit/>
          </a:bodyPr>
          <a:lstStyle/>
          <a:p>
            <a:r>
              <a:rPr kumimoji="1" lang="en-US" altLang="zh-CN" sz="1100" b="1">
                <a:ea typeface="+mj-ea"/>
              </a:rPr>
              <a:t>FY2</a:t>
            </a:r>
            <a:r>
              <a:rPr kumimoji="1" lang="en-US" altLang="zh-TW" sz="1100" b="1">
                <a:ea typeface="+mj-ea"/>
              </a:rPr>
              <a:t>02</a:t>
            </a:r>
            <a:r>
              <a:rPr kumimoji="1" lang="en-US" altLang="zh-CN" sz="1100" b="1">
                <a:ea typeface="+mj-ea"/>
              </a:rPr>
              <a:t>2</a:t>
            </a:r>
            <a:endParaRPr kumimoji="1" lang="en-US" altLang="zh-CN" sz="1100" b="1">
              <a:ea typeface="+mj-ea"/>
            </a:endParaRPr>
          </a:p>
        </p:txBody>
      </p:sp>
      <p:sp>
        <p:nvSpPr>
          <p:cNvPr id="26" name="文本框 25"/>
          <p:cNvSpPr txBox="1"/>
          <p:nvPr/>
        </p:nvSpPr>
        <p:spPr>
          <a:xfrm>
            <a:off x="9416182" y="1833415"/>
            <a:ext cx="1203767" cy="261610"/>
          </a:xfrm>
          <a:prstGeom prst="rect">
            <a:avLst/>
          </a:prstGeom>
          <a:noFill/>
        </p:spPr>
        <p:txBody>
          <a:bodyPr wrap="square" rtlCol="0">
            <a:spAutoFit/>
          </a:bodyPr>
          <a:lstStyle/>
          <a:p>
            <a:pPr>
              <a:defRPr kumimoji="1" lang="en-US" altLang="zh-HK" sz="1050" b="1" i="0" u="none" strike="noStrike" kern="1200" baseline="0">
                <a:solidFill>
                  <a:srgbClr val="53565A"/>
                </a:solidFill>
                <a:latin typeface="Arial" panose="020B0604020202020204" pitchFamily="34" charset="0"/>
                <a:ea typeface="+mj-ea"/>
                <a:cs typeface="+mn-cs"/>
              </a:defRPr>
            </a:pPr>
            <a:r>
              <a:rPr kumimoji="1" lang="en-US" altLang="zh-CN" sz="1100" b="1" dirty="0" smtClean="0">
                <a:solidFill>
                  <a:schemeClr val="bg1"/>
                </a:solidFill>
                <a:ea typeface="+mj-ea"/>
              </a:rPr>
              <a:t>58.6</a:t>
            </a:r>
            <a:r>
              <a:rPr kumimoji="1" lang="en-US" altLang="zh-CN" sz="1100" b="1" dirty="0" smtClean="0">
                <a:solidFill>
                  <a:schemeClr val="bg1"/>
                </a:solidFill>
                <a:ea typeface="+mj-ea"/>
              </a:rPr>
              <a:t>%</a:t>
            </a:r>
            <a:endParaRPr kumimoji="1" lang="en-US" altLang="zh-CN" sz="1100" b="1" dirty="0">
              <a:solidFill>
                <a:schemeClr val="bg1"/>
              </a:solidFill>
              <a:ea typeface="+mj-ea"/>
            </a:endParaRPr>
          </a:p>
        </p:txBody>
      </p:sp>
      <p:sp>
        <p:nvSpPr>
          <p:cNvPr id="27" name="文本框 26"/>
          <p:cNvSpPr txBox="1"/>
          <p:nvPr/>
        </p:nvSpPr>
        <p:spPr>
          <a:xfrm>
            <a:off x="15574935" y="4713083"/>
            <a:ext cx="1203767" cy="261610"/>
          </a:xfrm>
          <a:prstGeom prst="rect">
            <a:avLst/>
          </a:prstGeom>
          <a:noFill/>
        </p:spPr>
        <p:txBody>
          <a:bodyPr wrap="square" rtlCol="0">
            <a:spAutoFit/>
          </a:bodyPr>
          <a:lstStyle/>
          <a:p>
            <a:pPr>
              <a:defRPr kumimoji="1" lang="en-US" altLang="zh-HK" sz="1050" b="1" i="0" u="none" strike="noStrike" kern="1200" baseline="0">
                <a:solidFill>
                  <a:srgbClr val="53565A"/>
                </a:solidFill>
                <a:latin typeface="Arial" panose="020B0604020202020204" pitchFamily="34" charset="0"/>
                <a:ea typeface="+mj-ea"/>
                <a:cs typeface="+mn-cs"/>
              </a:defRPr>
            </a:pPr>
            <a:r>
              <a:rPr kumimoji="1" lang="en-US" altLang="zh-CN" sz="1100" b="1">
                <a:solidFill>
                  <a:schemeClr val="bg1"/>
                </a:solidFill>
                <a:ea typeface="+mj-ea"/>
              </a:rPr>
              <a:t>52.0%</a:t>
            </a:r>
            <a:endParaRPr kumimoji="1" lang="en-US" altLang="zh-CN" sz="1100" b="1">
              <a:solidFill>
                <a:schemeClr val="bg1"/>
              </a:solidFill>
              <a:ea typeface="+mj-ea"/>
            </a:endParaRPr>
          </a:p>
        </p:txBody>
      </p:sp>
      <p:sp>
        <p:nvSpPr>
          <p:cNvPr id="29" name="Content Placeholder 40"/>
          <p:cNvSpPr txBox="1"/>
          <p:nvPr/>
        </p:nvSpPr>
        <p:spPr bwMode="gray">
          <a:xfrm>
            <a:off x="744909" y="1043820"/>
            <a:ext cx="23964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200" b="1" i="0" u="none" strike="noStrike" kern="0" cap="none" spc="0" normalizeH="0" baseline="0">
                <a:ln>
                  <a:noFill/>
                </a:ln>
                <a:solidFill>
                  <a:schemeClr val="accent1"/>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lvl="0" algn="l">
              <a:defRPr/>
            </a:pPr>
            <a:r>
              <a:rPr lang="en-US" altLang="zh-HK" sz="1600">
                <a:solidFill>
                  <a:schemeClr val="tx1">
                    <a:lumMod val="75000"/>
                    <a:lumOff val="25000"/>
                  </a:schemeClr>
                </a:solidFill>
                <a:ea typeface="+mj-ea"/>
                <a:cs typeface="Arial" panose="020B0604020202020204" pitchFamily="34" charset="0"/>
              </a:rPr>
              <a:t>Revenue from </a:t>
            </a:r>
            <a:r>
              <a:rPr lang="en-US" altLang="zh-HK" sz="1600" err="1">
                <a:solidFill>
                  <a:schemeClr val="tx1">
                    <a:lumMod val="75000"/>
                    <a:lumOff val="25000"/>
                  </a:schemeClr>
                </a:solidFill>
                <a:ea typeface="+mj-ea"/>
                <a:cs typeface="Arial" panose="020B0604020202020204" pitchFamily="34" charset="0"/>
              </a:rPr>
              <a:t>Boqii</a:t>
            </a:r>
            <a:r>
              <a:rPr lang="en-US" altLang="zh-HK" sz="1600">
                <a:solidFill>
                  <a:schemeClr val="tx1">
                    <a:lumMod val="75000"/>
                    <a:lumOff val="25000"/>
                  </a:schemeClr>
                </a:solidFill>
                <a:ea typeface="+mj-ea"/>
                <a:cs typeface="Arial" panose="020B0604020202020204" pitchFamily="34" charset="0"/>
              </a:rPr>
              <a:t> Mall</a:t>
            </a:r>
            <a:endParaRPr lang="en-US" altLang="zh-HK" sz="1600">
              <a:solidFill>
                <a:schemeClr val="tx1">
                  <a:lumMod val="75000"/>
                  <a:lumOff val="25000"/>
                </a:schemeClr>
              </a:solidFill>
              <a:ea typeface="+mj-ea"/>
              <a:cs typeface="Arial" panose="020B0604020202020204" pitchFamily="34" charset="0"/>
            </a:endParaRPr>
          </a:p>
        </p:txBody>
      </p:sp>
      <p:sp>
        <p:nvSpPr>
          <p:cNvPr id="30" name="TextBox 11"/>
          <p:cNvSpPr txBox="1"/>
          <p:nvPr/>
        </p:nvSpPr>
        <p:spPr bwMode="gray">
          <a:xfrm>
            <a:off x="744601" y="1290041"/>
            <a:ext cx="66524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100" b="1" i="0" u="none" strike="noStrike" kern="0" cap="none" spc="0" normalizeH="0" baseline="0">
                <a:ln>
                  <a:noFill/>
                </a:ln>
                <a:solidFill>
                  <a:schemeClr val="accent2"/>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a:defRPr/>
            </a:pPr>
            <a:r>
              <a:rPr lang="en-US">
                <a:solidFill>
                  <a:schemeClr val="tx1">
                    <a:lumMod val="85000"/>
                    <a:lumOff val="15000"/>
                  </a:schemeClr>
                </a:solidFill>
              </a:rPr>
              <a:t>(RMB </a:t>
            </a:r>
            <a:r>
              <a:rPr lang="en-US" err="1">
                <a:solidFill>
                  <a:schemeClr val="tx1">
                    <a:lumMod val="85000"/>
                    <a:lumOff val="15000"/>
                  </a:schemeClr>
                </a:solidFill>
              </a:rPr>
              <a:t>mn</a:t>
            </a:r>
            <a:r>
              <a:rPr lang="en-US">
                <a:solidFill>
                  <a:schemeClr val="tx1">
                    <a:lumMod val="85000"/>
                    <a:lumOff val="15000"/>
                  </a:schemeClr>
                </a:solidFill>
              </a:rPr>
              <a:t>)</a:t>
            </a:r>
            <a:endParaRPr lang="en-US">
              <a:solidFill>
                <a:schemeClr val="tx1">
                  <a:lumMod val="85000"/>
                  <a:lumOff val="15000"/>
                </a:schemeClr>
              </a:solidFill>
            </a:endParaRPr>
          </a:p>
        </p:txBody>
      </p:sp>
      <p:sp>
        <p:nvSpPr>
          <p:cNvPr id="4" name="Content Placeholder 40"/>
          <p:cNvSpPr txBox="1"/>
          <p:nvPr/>
        </p:nvSpPr>
        <p:spPr bwMode="gray">
          <a:xfrm>
            <a:off x="6527783" y="3767019"/>
            <a:ext cx="442933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200" b="1" i="0" u="none" strike="noStrike" kern="0" cap="none" spc="0" normalizeH="0" baseline="0">
                <a:ln>
                  <a:noFill/>
                </a:ln>
                <a:solidFill>
                  <a:schemeClr val="accent1"/>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a:spcBef>
                <a:spcPts val="0"/>
              </a:spcBef>
              <a:defRPr/>
            </a:pPr>
            <a:r>
              <a:rPr lang="en-US" altLang="zh-CN" sz="1600">
                <a:solidFill>
                  <a:schemeClr val="tx1"/>
                </a:solidFill>
              </a:rPr>
              <a:t>CAC</a:t>
            </a:r>
            <a:endParaRPr lang="en-US" altLang="zh-CN" sz="1600">
              <a:solidFill>
                <a:schemeClr val="tx1"/>
              </a:solidFill>
            </a:endParaRPr>
          </a:p>
        </p:txBody>
      </p:sp>
      <p:sp>
        <p:nvSpPr>
          <p:cNvPr id="5" name="TextBox 11"/>
          <p:cNvSpPr txBox="1"/>
          <p:nvPr/>
        </p:nvSpPr>
        <p:spPr bwMode="gray">
          <a:xfrm>
            <a:off x="7009835" y="3785499"/>
            <a:ext cx="45204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100" b="1" i="0" u="none" strike="noStrike" kern="0" cap="none" spc="0" normalizeH="0" baseline="0">
                <a:ln>
                  <a:noFill/>
                </a:ln>
                <a:solidFill>
                  <a:schemeClr val="accent2"/>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a:defRPr/>
            </a:pPr>
            <a:r>
              <a:rPr lang="en-US" sz="1200">
                <a:solidFill>
                  <a:schemeClr val="tx1">
                    <a:lumMod val="85000"/>
                    <a:lumOff val="15000"/>
                  </a:schemeClr>
                </a:solidFill>
              </a:rPr>
              <a:t>(RMB)</a:t>
            </a:r>
            <a:endParaRPr lang="en-US" sz="1200">
              <a:solidFill>
                <a:schemeClr val="tx1">
                  <a:lumMod val="85000"/>
                  <a:lumOff val="15000"/>
                </a:schemeClr>
              </a:solidFill>
            </a:endParaRPr>
          </a:p>
        </p:txBody>
      </p:sp>
      <p:sp>
        <p:nvSpPr>
          <p:cNvPr id="7" name="椭圆 1"/>
          <p:cNvSpPr/>
          <p:nvPr/>
        </p:nvSpPr>
        <p:spPr bwMode="gray">
          <a:xfrm>
            <a:off x="4689562" y="1877186"/>
            <a:ext cx="1075100" cy="430887"/>
          </a:xfrm>
          <a:prstGeom prst="ellipse">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a:spcBef>
                <a:spcPts val="0"/>
              </a:spcBef>
              <a:defRPr/>
            </a:pPr>
            <a:r>
              <a:rPr lang="en-US" altLang="zh-CN" sz="1100" b="1">
                <a:solidFill>
                  <a:schemeClr val="bg1"/>
                </a:solidFill>
              </a:rPr>
              <a:t>YoY: </a:t>
            </a:r>
            <a:r>
              <a:rPr lang="en-US" altLang="zh-TW" sz="1100" b="1">
                <a:solidFill>
                  <a:schemeClr val="bg1"/>
                </a:solidFill>
              </a:rPr>
              <a:t>+0.1</a:t>
            </a:r>
            <a:r>
              <a:rPr lang="en-US" altLang="zh-CN" sz="1100" b="1">
                <a:solidFill>
                  <a:schemeClr val="bg1"/>
                </a:solidFill>
              </a:rPr>
              <a:t>% </a:t>
            </a:r>
            <a:endParaRPr lang="en-US" altLang="zh-CN" sz="1100" b="1">
              <a:solidFill>
                <a:schemeClr val="bg1"/>
              </a:solidFill>
            </a:endParaRPr>
          </a:p>
        </p:txBody>
      </p:sp>
      <p:sp>
        <p:nvSpPr>
          <p:cNvPr id="10" name="椭圆 1"/>
          <p:cNvSpPr/>
          <p:nvPr/>
        </p:nvSpPr>
        <p:spPr bwMode="gray">
          <a:xfrm>
            <a:off x="10323118" y="4743055"/>
            <a:ext cx="1075100" cy="430887"/>
          </a:xfrm>
          <a:prstGeom prst="ellipse">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a:spcBef>
                <a:spcPts val="0"/>
              </a:spcBef>
              <a:defRPr/>
            </a:pPr>
            <a:r>
              <a:rPr lang="en-US" altLang="zh-CN" sz="1100" b="1">
                <a:solidFill>
                  <a:schemeClr val="bg1"/>
                </a:solidFill>
              </a:rPr>
              <a:t>YoY: -57.2% </a:t>
            </a:r>
            <a:endParaRPr lang="en-US" altLang="zh-CN" sz="1100" b="1">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40"/>
          <p:cNvSpPr txBox="1"/>
          <p:nvPr/>
        </p:nvSpPr>
        <p:spPr bwMode="gray">
          <a:xfrm>
            <a:off x="6719008" y="1236601"/>
            <a:ext cx="4429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200" b="1" i="0" u="none" strike="noStrike" kern="0" cap="none" spc="0" normalizeH="0" baseline="0">
                <a:ln>
                  <a:noFill/>
                </a:ln>
                <a:solidFill>
                  <a:schemeClr val="accent1"/>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a:spcBef>
                <a:spcPts val="0"/>
              </a:spcBef>
              <a:defRPr/>
            </a:pPr>
            <a:r>
              <a:rPr lang="en-US" altLang="zh-CN" sz="1400">
                <a:solidFill>
                  <a:schemeClr val="tx1"/>
                </a:solidFill>
              </a:rPr>
              <a:t>SG&amp;A as % of Revenue</a:t>
            </a:r>
            <a:endParaRPr lang="en-US" altLang="zh-CN" sz="1400">
              <a:solidFill>
                <a:schemeClr val="tx1"/>
              </a:solidFill>
            </a:endParaRPr>
          </a:p>
        </p:txBody>
      </p:sp>
      <p:sp>
        <p:nvSpPr>
          <p:cNvPr id="30" name="矩形 29"/>
          <p:cNvSpPr/>
          <p:nvPr/>
        </p:nvSpPr>
        <p:spPr bwMode="gray">
          <a:xfrm>
            <a:off x="12361970" y="6640871"/>
            <a:ext cx="82550" cy="82550"/>
          </a:xfrm>
          <a:prstGeom prst="rect">
            <a:avLst/>
          </a:prstGeom>
          <a:solidFill>
            <a:srgbClr val="DEE3EB"/>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endParaRPr lang="zh-CN" altLang="en-US" sz="1200">
              <a:solidFill>
                <a:srgbClr val="FFFFFF"/>
              </a:solidFill>
              <a:latin typeface="+mn-lt"/>
              <a:ea typeface="+mn-ea"/>
            </a:endParaRPr>
          </a:p>
        </p:txBody>
      </p:sp>
      <p:sp>
        <p:nvSpPr>
          <p:cNvPr id="37" name="Content Placeholder 40"/>
          <p:cNvSpPr txBox="1"/>
          <p:nvPr/>
        </p:nvSpPr>
        <p:spPr bwMode="gray">
          <a:xfrm>
            <a:off x="821724" y="1264670"/>
            <a:ext cx="40788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200" b="1" i="0" u="none" strike="noStrike" kern="0" cap="none" spc="0" normalizeH="0" baseline="0">
                <a:ln>
                  <a:noFill/>
                </a:ln>
                <a:solidFill>
                  <a:schemeClr val="accent1"/>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a:spcBef>
                <a:spcPts val="0"/>
              </a:spcBef>
              <a:defRPr/>
            </a:pPr>
            <a:r>
              <a:rPr lang="en-US" altLang="zh-CN" sz="1400">
                <a:solidFill>
                  <a:schemeClr val="tx1"/>
                </a:solidFill>
              </a:rPr>
              <a:t>Gross Margin</a:t>
            </a:r>
            <a:endParaRPr lang="en-US" altLang="zh-CN" sz="1400">
              <a:solidFill>
                <a:schemeClr val="tx1"/>
              </a:solidFill>
            </a:endParaRPr>
          </a:p>
        </p:txBody>
      </p:sp>
      <p:graphicFrame>
        <p:nvGraphicFramePr>
          <p:cNvPr id="38" name="Chart 4"/>
          <p:cNvGraphicFramePr/>
          <p:nvPr/>
        </p:nvGraphicFramePr>
        <p:xfrm>
          <a:off x="1032387" y="1194338"/>
          <a:ext cx="3620525" cy="1941788"/>
        </p:xfrm>
        <a:graphic>
          <a:graphicData uri="http://schemas.openxmlformats.org/drawingml/2006/chart">
            <c:chart xmlns:c="http://schemas.openxmlformats.org/drawingml/2006/chart" xmlns:r="http://schemas.openxmlformats.org/officeDocument/2006/relationships" r:id="rId1"/>
          </a:graphicData>
        </a:graphic>
      </p:graphicFrame>
      <p:sp>
        <p:nvSpPr>
          <p:cNvPr id="3" name="Rectangle 25"/>
          <p:cNvSpPr txBox="1">
            <a:spLocks noChangeArrowheads="1"/>
          </p:cNvSpPr>
          <p:nvPr/>
        </p:nvSpPr>
        <p:spPr bwMode="gray">
          <a:xfrm>
            <a:off x="534989" y="485379"/>
            <a:ext cx="9598025" cy="430887"/>
          </a:xfrm>
          <a:prstGeom prst="rect">
            <a:avLst/>
          </a:prstGeom>
          <a:noFill/>
          <a:ln w="12700">
            <a:noFill/>
            <a:miter lim="800000"/>
          </a:ln>
        </p:spPr>
        <p:txBody>
          <a:bodyPr vert="horz" wrap="square" lIns="0" tIns="0" rIns="0" bIns="0" numCol="1" anchor="t" anchorCtr="0" compatLnSpc="1">
            <a:sp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2pPr>
            <a:lvl3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3pPr>
            <a:lvl4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4pPr>
            <a:lvl5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9pPr>
          </a:lstStyle>
          <a:p>
            <a:r>
              <a:rPr lang="en-GB" sz="2800" kern="0"/>
              <a:t>Margin Improvement &amp; Expense / CAC Trends</a:t>
            </a:r>
            <a:endParaRPr lang="en-US" sz="2800" kern="0"/>
          </a:p>
        </p:txBody>
      </p:sp>
      <p:graphicFrame>
        <p:nvGraphicFramePr>
          <p:cNvPr id="7" name="Chart 4"/>
          <p:cNvGraphicFramePr/>
          <p:nvPr/>
        </p:nvGraphicFramePr>
        <p:xfrm>
          <a:off x="281354" y="1735213"/>
          <a:ext cx="5122592" cy="10460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4"/>
          <p:cNvGraphicFramePr/>
          <p:nvPr/>
        </p:nvGraphicFramePr>
        <p:xfrm>
          <a:off x="6648788" y="1765300"/>
          <a:ext cx="4264378" cy="44610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4"/>
          <p:cNvGraphicFramePr/>
          <p:nvPr/>
        </p:nvGraphicFramePr>
        <p:xfrm>
          <a:off x="6635505" y="1625639"/>
          <a:ext cx="4277661" cy="1359159"/>
        </p:xfrm>
        <a:graphic>
          <a:graphicData uri="http://schemas.openxmlformats.org/drawingml/2006/chart">
            <c:chart xmlns:c="http://schemas.openxmlformats.org/drawingml/2006/chart" xmlns:r="http://schemas.openxmlformats.org/officeDocument/2006/relationships" r:id="rId4"/>
          </a:graphicData>
        </a:graphic>
      </p:graphicFrame>
      <p:sp>
        <p:nvSpPr>
          <p:cNvPr id="15" name="矩形 13"/>
          <p:cNvSpPr/>
          <p:nvPr/>
        </p:nvSpPr>
        <p:spPr bwMode="gray">
          <a:xfrm>
            <a:off x="9143845" y="5942620"/>
            <a:ext cx="82550" cy="82550"/>
          </a:xfrm>
          <a:prstGeom prst="rect">
            <a:avLst/>
          </a:prstGeom>
          <a:solidFill>
            <a:srgbClr val="B5BBD6"/>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a:ln>
                <a:noFill/>
              </a:ln>
              <a:solidFill>
                <a:srgbClr val="FFFFFF"/>
              </a:solidFill>
              <a:effectLst/>
              <a:latin typeface="+mn-lt"/>
              <a:ea typeface="+mn-ea"/>
            </a:endParaRPr>
          </a:p>
        </p:txBody>
      </p:sp>
      <p:sp>
        <p:nvSpPr>
          <p:cNvPr id="17" name="矩形 14"/>
          <p:cNvSpPr/>
          <p:nvPr/>
        </p:nvSpPr>
        <p:spPr bwMode="gray">
          <a:xfrm>
            <a:off x="9143845" y="6048080"/>
            <a:ext cx="82550" cy="82550"/>
          </a:xfrm>
          <a:prstGeom prst="rect">
            <a:avLst/>
          </a:prstGeom>
          <a:solidFill>
            <a:srgbClr val="AC86CF"/>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a:ln>
                <a:noFill/>
              </a:ln>
              <a:solidFill>
                <a:srgbClr val="FFFFFF"/>
              </a:solidFill>
              <a:effectLst/>
              <a:latin typeface="+mn-lt"/>
              <a:ea typeface="+mn-ea"/>
            </a:endParaRPr>
          </a:p>
        </p:txBody>
      </p:sp>
      <p:sp>
        <p:nvSpPr>
          <p:cNvPr id="18" name="矩形 15"/>
          <p:cNvSpPr/>
          <p:nvPr/>
        </p:nvSpPr>
        <p:spPr>
          <a:xfrm>
            <a:off x="9192344" y="5909580"/>
            <a:ext cx="1374775" cy="261610"/>
          </a:xfrm>
          <a:prstGeom prst="rect">
            <a:avLst/>
          </a:prstGeom>
        </p:spPr>
        <p:txBody>
          <a:bodyPr wrap="square">
            <a:spAutoFit/>
          </a:bodyPr>
          <a:lstStyle/>
          <a:p>
            <a:pPr algn="l"/>
            <a:r>
              <a:rPr lang="en-US" altLang="zh-CN" sz="1050">
                <a:solidFill>
                  <a:schemeClr val="accent6"/>
                </a:solidFill>
              </a:rPr>
              <a:t>Sales &amp; Marketing</a:t>
            </a:r>
            <a:endParaRPr lang="zh-CN" altLang="en-US" sz="1050">
              <a:solidFill>
                <a:schemeClr val="accent6"/>
              </a:solidFill>
            </a:endParaRPr>
          </a:p>
        </p:txBody>
      </p:sp>
      <p:sp>
        <p:nvSpPr>
          <p:cNvPr id="21" name="矩形 16"/>
          <p:cNvSpPr/>
          <p:nvPr/>
        </p:nvSpPr>
        <p:spPr bwMode="gray">
          <a:xfrm>
            <a:off x="7186454" y="5942620"/>
            <a:ext cx="82550" cy="82550"/>
          </a:xfrm>
          <a:prstGeom prst="rect">
            <a:avLst/>
          </a:prstGeom>
          <a:solidFill>
            <a:srgbClr val="DEE3EB"/>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a:ln>
                <a:noFill/>
              </a:ln>
              <a:solidFill>
                <a:srgbClr val="FFFFFF"/>
              </a:solidFill>
              <a:effectLst/>
              <a:latin typeface="+mn-lt"/>
              <a:ea typeface="+mn-ea"/>
            </a:endParaRPr>
          </a:p>
        </p:txBody>
      </p:sp>
      <p:sp>
        <p:nvSpPr>
          <p:cNvPr id="22" name="矩形 17"/>
          <p:cNvSpPr/>
          <p:nvPr/>
        </p:nvSpPr>
        <p:spPr bwMode="gray">
          <a:xfrm>
            <a:off x="7186454" y="6048080"/>
            <a:ext cx="82550" cy="82550"/>
          </a:xfrm>
          <a:prstGeom prst="rect">
            <a:avLst/>
          </a:prstGeom>
          <a:solidFill>
            <a:srgbClr val="DECEE8"/>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a:ln>
                <a:noFill/>
              </a:ln>
              <a:solidFill>
                <a:srgbClr val="FFFFFF"/>
              </a:solidFill>
              <a:effectLst/>
              <a:latin typeface="+mn-lt"/>
              <a:ea typeface="+mn-ea"/>
            </a:endParaRPr>
          </a:p>
        </p:txBody>
      </p:sp>
      <p:sp>
        <p:nvSpPr>
          <p:cNvPr id="26" name="矩形 18"/>
          <p:cNvSpPr/>
          <p:nvPr/>
        </p:nvSpPr>
        <p:spPr>
          <a:xfrm>
            <a:off x="7269004" y="5909580"/>
            <a:ext cx="1895475" cy="261610"/>
          </a:xfrm>
          <a:prstGeom prst="rect">
            <a:avLst/>
          </a:prstGeom>
        </p:spPr>
        <p:txBody>
          <a:bodyPr wrap="square">
            <a:spAutoFit/>
          </a:bodyPr>
          <a:lstStyle/>
          <a:p>
            <a:pPr algn="l"/>
            <a:r>
              <a:rPr lang="en-US" altLang="zh-CN" sz="1050">
                <a:solidFill>
                  <a:schemeClr val="accent6"/>
                </a:solidFill>
              </a:rPr>
              <a:t>General &amp; Administrative</a:t>
            </a:r>
            <a:endParaRPr lang="zh-CN" altLang="en-US" sz="1050">
              <a:solidFill>
                <a:schemeClr val="accent6"/>
              </a:solidFill>
            </a:endParaRPr>
          </a:p>
        </p:txBody>
      </p:sp>
      <p:sp>
        <p:nvSpPr>
          <p:cNvPr id="2" name="灯片编号占位符 3"/>
          <p:cNvSpPr>
            <a:spLocks noGrp="1"/>
          </p:cNvSpPr>
          <p:nvPr>
            <p:ph type="sldNum" sz="quarter" idx="4"/>
          </p:nvPr>
        </p:nvSpPr>
        <p:spPr>
          <a:xfrm>
            <a:off x="0" y="6578516"/>
            <a:ext cx="281354" cy="145504"/>
          </a:xfrm>
        </p:spPr>
        <p:txBody>
          <a:bodyPr/>
          <a:lstStyle/>
          <a:p>
            <a:fld id="{DE75C8BA-6B78-4C03-8697-F97FF6E5FC61}" type="slidenum">
              <a:rPr lang="en-US" smtClean="0"/>
            </a:fld>
            <a:endParaRPr lang="en-US"/>
          </a:p>
        </p:txBody>
      </p:sp>
      <p:sp>
        <p:nvSpPr>
          <p:cNvPr id="4" name="Content Placeholder 40"/>
          <p:cNvSpPr txBox="1"/>
          <p:nvPr/>
        </p:nvSpPr>
        <p:spPr bwMode="gray">
          <a:xfrm>
            <a:off x="821724" y="4093459"/>
            <a:ext cx="40788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200" b="1" i="0" u="none" strike="noStrike" kern="0" cap="none" spc="0" normalizeH="0" baseline="0">
                <a:ln>
                  <a:noFill/>
                </a:ln>
                <a:solidFill>
                  <a:schemeClr val="accent1"/>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a:spcBef>
                <a:spcPts val="0"/>
              </a:spcBef>
              <a:defRPr/>
            </a:pPr>
            <a:r>
              <a:rPr lang="en-US" altLang="zh-CN" sz="1400">
                <a:solidFill>
                  <a:schemeClr val="tx1"/>
                </a:solidFill>
              </a:rPr>
              <a:t>Post-fulfilment margin</a:t>
            </a:r>
            <a:endParaRPr lang="en-US" altLang="zh-CN" sz="1400">
              <a:solidFill>
                <a:schemeClr val="tx1"/>
              </a:solidFill>
            </a:endParaRPr>
          </a:p>
        </p:txBody>
      </p:sp>
      <p:graphicFrame>
        <p:nvGraphicFramePr>
          <p:cNvPr id="5" name="Chart 4"/>
          <p:cNvGraphicFramePr/>
          <p:nvPr/>
        </p:nvGraphicFramePr>
        <p:xfrm>
          <a:off x="1050894" y="4308903"/>
          <a:ext cx="3620525" cy="194178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4"/>
          <p:cNvGraphicFramePr/>
          <p:nvPr/>
        </p:nvGraphicFramePr>
        <p:xfrm>
          <a:off x="140677" y="4617575"/>
          <a:ext cx="5448115" cy="1046087"/>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图表 15"/>
          <p:cNvGraphicFramePr/>
          <p:nvPr/>
        </p:nvGraphicFramePr>
        <p:xfrm>
          <a:off x="861406" y="4148194"/>
          <a:ext cx="4320689" cy="2412965"/>
        </p:xfrm>
        <a:graphic>
          <a:graphicData uri="http://schemas.openxmlformats.org/drawingml/2006/chart">
            <c:chart xmlns:c="http://schemas.openxmlformats.org/drawingml/2006/chart" xmlns:r="http://schemas.openxmlformats.org/officeDocument/2006/relationships" r:id="rId1"/>
          </a:graphicData>
        </a:graphic>
      </p:graphicFrame>
      <p:sp>
        <p:nvSpPr>
          <p:cNvPr id="17" name="Content Placeholder 40"/>
          <p:cNvSpPr txBox="1"/>
          <p:nvPr/>
        </p:nvSpPr>
        <p:spPr bwMode="gray">
          <a:xfrm>
            <a:off x="1036263" y="1268033"/>
            <a:ext cx="28870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200" b="1" i="0" u="none" strike="noStrike" kern="0" cap="none" spc="0" normalizeH="0" baseline="0">
                <a:ln>
                  <a:noFill/>
                </a:ln>
                <a:solidFill>
                  <a:schemeClr val="accent1"/>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lvl="0">
              <a:defRPr/>
            </a:pPr>
            <a:r>
              <a:rPr lang="en-US" altLang="zh-CN" sz="1400" dirty="0">
                <a:solidFill>
                  <a:schemeClr val="tx1"/>
                </a:solidFill>
              </a:rPr>
              <a:t>EBITDA*</a:t>
            </a:r>
            <a:endParaRPr lang="en-US" altLang="zh-CN" sz="1400" dirty="0">
              <a:solidFill>
                <a:schemeClr val="tx1"/>
              </a:solidFill>
            </a:endParaRPr>
          </a:p>
        </p:txBody>
      </p:sp>
      <p:sp>
        <p:nvSpPr>
          <p:cNvPr id="6" name="TextBox 5"/>
          <p:cNvSpPr txBox="1"/>
          <p:nvPr/>
        </p:nvSpPr>
        <p:spPr>
          <a:xfrm>
            <a:off x="1050370" y="6323097"/>
            <a:ext cx="6798230" cy="307777"/>
          </a:xfrm>
          <a:prstGeom prst="rect">
            <a:avLst/>
          </a:prstGeom>
          <a:noFill/>
        </p:spPr>
        <p:txBody>
          <a:bodyPr wrap="square">
            <a:spAutoFit/>
          </a:bodyPr>
          <a:lstStyle/>
          <a:p>
            <a:pPr algn="l">
              <a:defRPr/>
            </a:pPr>
            <a:r>
              <a:rPr lang="en-US" altLang="ja-JP" sz="700" kern="0" dirty="0">
                <a:solidFill>
                  <a:srgbClr val="53565A"/>
                </a:solidFill>
              </a:rPr>
              <a:t>Note: (1)</a:t>
            </a:r>
            <a:r>
              <a:rPr lang="zh-CN" altLang="en-US" sz="700" kern="0" dirty="0">
                <a:solidFill>
                  <a:srgbClr val="53565A"/>
                </a:solidFill>
              </a:rPr>
              <a:t> </a:t>
            </a:r>
            <a:r>
              <a:rPr lang="en-US" altLang="ja-JP" sz="700" kern="0" dirty="0">
                <a:solidFill>
                  <a:srgbClr val="53565A"/>
                </a:solidFill>
              </a:rPr>
              <a:t>Fiscal year ends on March 31.</a:t>
            </a:r>
            <a:endParaRPr lang="en-US" altLang="ja-JP" sz="700" kern="0" dirty="0">
              <a:solidFill>
                <a:srgbClr val="53565A"/>
              </a:solidFill>
            </a:endParaRPr>
          </a:p>
          <a:p>
            <a:pPr algn="l">
              <a:defRPr/>
            </a:pPr>
            <a:r>
              <a:rPr lang="en-US" altLang="ja-JP" sz="700" kern="0" dirty="0">
                <a:solidFill>
                  <a:srgbClr val="53565A"/>
                </a:solidFill>
              </a:rPr>
              <a:t>(2) Adding </a:t>
            </a:r>
            <a:r>
              <a:rPr lang="en-GB" altLang="ja-JP" sz="700" kern="0" dirty="0">
                <a:solidFill>
                  <a:srgbClr val="53565A"/>
                </a:solidFill>
              </a:rPr>
              <a:t>impairment of goodwill of RMB40.7 million recorded in operating loss, the EBITDA loss is RMB93.1 million </a:t>
            </a:r>
            <a:endParaRPr lang="en-US" altLang="ja-JP" sz="700" kern="0" dirty="0">
              <a:solidFill>
                <a:srgbClr val="53565A"/>
              </a:solidFill>
            </a:endParaRPr>
          </a:p>
        </p:txBody>
      </p:sp>
      <p:sp>
        <p:nvSpPr>
          <p:cNvPr id="20" name="Content Placeholder 40"/>
          <p:cNvSpPr txBox="1"/>
          <p:nvPr/>
        </p:nvSpPr>
        <p:spPr bwMode="gray">
          <a:xfrm>
            <a:off x="6731742" y="1225613"/>
            <a:ext cx="25146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200" b="1" i="0" u="none" strike="noStrike" kern="0" cap="none" spc="0" normalizeH="0" baseline="0">
                <a:ln>
                  <a:noFill/>
                </a:ln>
                <a:solidFill>
                  <a:schemeClr val="accent1"/>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lvl="0">
              <a:defRPr/>
            </a:pPr>
            <a:r>
              <a:rPr lang="en-US" altLang="zh-CN" sz="1400">
                <a:solidFill>
                  <a:schemeClr val="tx1"/>
                </a:solidFill>
              </a:rPr>
              <a:t>Non-GAAP Net Loss</a:t>
            </a:r>
            <a:endParaRPr lang="zh-CN" altLang="en-US" sz="1400" baseline="30000">
              <a:solidFill>
                <a:schemeClr val="tx1"/>
              </a:solidFill>
            </a:endParaRPr>
          </a:p>
        </p:txBody>
      </p:sp>
      <p:sp>
        <p:nvSpPr>
          <p:cNvPr id="23" name="TextBox 39"/>
          <p:cNvSpPr txBox="1"/>
          <p:nvPr/>
        </p:nvSpPr>
        <p:spPr bwMode="gray">
          <a:xfrm>
            <a:off x="8575928" y="1268033"/>
            <a:ext cx="91926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100" b="1" i="0" u="none" strike="noStrike" kern="0" cap="none" spc="0" normalizeH="0" baseline="0">
                <a:ln>
                  <a:noFill/>
                </a:ln>
                <a:solidFill>
                  <a:schemeClr val="accent2"/>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a:defRPr/>
            </a:pPr>
            <a:r>
              <a:rPr lang="en-US">
                <a:solidFill>
                  <a:schemeClr val="tx1">
                    <a:lumMod val="85000"/>
                    <a:lumOff val="15000"/>
                  </a:schemeClr>
                </a:solidFill>
              </a:rPr>
              <a:t>(RMB </a:t>
            </a:r>
            <a:r>
              <a:rPr lang="en-US" err="1">
                <a:solidFill>
                  <a:schemeClr val="tx1">
                    <a:lumMod val="85000"/>
                    <a:lumOff val="15000"/>
                  </a:schemeClr>
                </a:solidFill>
              </a:rPr>
              <a:t>mn</a:t>
            </a:r>
            <a:r>
              <a:rPr lang="en-US">
                <a:solidFill>
                  <a:schemeClr val="tx1">
                    <a:lumMod val="85000"/>
                    <a:lumOff val="15000"/>
                  </a:schemeClr>
                </a:solidFill>
              </a:rPr>
              <a:t>)</a:t>
            </a:r>
            <a:endParaRPr lang="en-US">
              <a:solidFill>
                <a:schemeClr val="tx1">
                  <a:lumMod val="85000"/>
                  <a:lumOff val="15000"/>
                </a:schemeClr>
              </a:solidFill>
            </a:endParaRPr>
          </a:p>
        </p:txBody>
      </p:sp>
      <p:sp>
        <p:nvSpPr>
          <p:cNvPr id="13" name="TextBox 39"/>
          <p:cNvSpPr txBox="1"/>
          <p:nvPr/>
        </p:nvSpPr>
        <p:spPr bwMode="gray">
          <a:xfrm>
            <a:off x="1970959" y="1303642"/>
            <a:ext cx="91926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en-US"/>
            </a:defPPr>
            <a:lvl1pPr marL="0" marR="0" lvl="0" indent="0" algn="l" defTabSz="1838325" eaLnBrk="1" latinLnBrk="0" hangingPunct="1">
              <a:lnSpc>
                <a:spcPct val="100000"/>
              </a:lnSpc>
              <a:spcBef>
                <a:spcPct val="75000"/>
              </a:spcBef>
              <a:buClr>
                <a:srgbClr val="269DD8"/>
              </a:buClr>
              <a:buSzPct val="100000"/>
              <a:buFont typeface="Symbol" panose="05050102010706020507"/>
              <a:buNone/>
              <a:defRPr kumimoji="0" sz="1100" b="1" i="0" u="none" strike="noStrike" kern="0" cap="none" spc="0" normalizeH="0" baseline="0">
                <a:ln>
                  <a:noFill/>
                </a:ln>
                <a:solidFill>
                  <a:schemeClr val="accent2"/>
                </a:solidFill>
                <a:effectLst/>
                <a:uLnTx/>
                <a:uFillTx/>
                <a:latin typeface="Arial" panose="020B0604020202020204"/>
                <a:ea typeface="华文楷体" panose="02010600040101010101" pitchFamily="2" charset="-122"/>
              </a:defRPr>
            </a:lvl1pPr>
            <a:lvl2pPr marL="342900" marR="0" indent="-171450" algn="l" defTabSz="1838325" eaLnBrk="1" latinLnBrk="0" hangingPunct="1">
              <a:lnSpc>
                <a:spcPct val="100000"/>
              </a:lnSpc>
              <a:spcBef>
                <a:spcPct val="25000"/>
              </a:spcBef>
              <a:buClr>
                <a:srgbClr val="269DD8"/>
              </a:buClr>
              <a:buSzPct val="100000"/>
              <a:buFont typeface="Arial" panose="020B0604020202020204"/>
              <a:buChar char="–"/>
              <a:defRPr b="0">
                <a:solidFill>
                  <a:srgbClr val="53565A"/>
                </a:solidFill>
                <a:latin typeface="+mn-lt"/>
                <a:ea typeface="+mn-ea"/>
              </a:defRPr>
            </a:lvl2pPr>
            <a:lvl3pPr marL="514350" marR="0" indent="-171450" algn="l" defTabSz="1838325" eaLnBrk="1" latinLnBrk="0" hangingPunct="1">
              <a:lnSpc>
                <a:spcPct val="100000"/>
              </a:lnSpc>
              <a:spcBef>
                <a:spcPct val="25000"/>
              </a:spcBef>
              <a:buClr>
                <a:srgbClr val="269DD8"/>
              </a:buClr>
              <a:buSzPct val="100000"/>
              <a:buFont typeface="Wingdings" panose="05000000000000000000" pitchFamily="2" charset="2"/>
              <a:buChar char=""/>
              <a:defRPr b="0">
                <a:solidFill>
                  <a:srgbClr val="53565A"/>
                </a:solidFill>
                <a:latin typeface="+mn-lt"/>
                <a:ea typeface="+mn-ea"/>
              </a:defRPr>
            </a:lvl3pPr>
            <a:lvl4pPr marL="685800" marR="0" indent="-171450" algn="l" defTabSz="1838325" eaLnBrk="1" latinLnBrk="0" hangingPunct="1">
              <a:lnSpc>
                <a:spcPct val="100000"/>
              </a:lnSpc>
              <a:spcBef>
                <a:spcPct val="25000"/>
              </a:spcBef>
              <a:buClr>
                <a:srgbClr val="269DD8"/>
              </a:buClr>
              <a:buSzPct val="100000"/>
              <a:buFont typeface="Arial" panose="020B0604020202020204" pitchFamily="34" charset="0"/>
              <a:buChar char="○"/>
              <a:defRPr b="0">
                <a:solidFill>
                  <a:srgbClr val="53565A"/>
                </a:solidFill>
                <a:latin typeface="+mn-lt"/>
                <a:ea typeface="+mn-ea"/>
              </a:defRPr>
            </a:lvl4pPr>
            <a:lvl5pPr marL="857250" marR="0" indent="-171450" algn="l" defTabSz="1838325" eaLnBrk="1" latinLnBrk="0" hangingPunct="1">
              <a:lnSpc>
                <a:spcPct val="100000"/>
              </a:lnSpc>
              <a:spcBef>
                <a:spcPct val="25000"/>
              </a:spcBef>
              <a:buClr>
                <a:srgbClr val="269DD8"/>
              </a:buClr>
              <a:buSzPct val="100000"/>
              <a:buFont typeface="Symbol" panose="05050102010706020507"/>
              <a:buChar char="·"/>
              <a:defRPr b="0">
                <a:solidFill>
                  <a:srgbClr val="53565A"/>
                </a:solidFill>
                <a:latin typeface="+mn-lt"/>
                <a:ea typeface="+mn-ea"/>
              </a:defRPr>
            </a:lvl5pPr>
            <a:lvl6pPr marL="1028700" marR="0" indent="-171450" defTabSz="1838325" fontAlgn="base">
              <a:lnSpc>
                <a:spcPct val="100000"/>
              </a:lnSpc>
              <a:spcBef>
                <a:spcPct val="25000"/>
              </a:spcBef>
              <a:spcAft>
                <a:spcPct val="0"/>
              </a:spcAft>
              <a:buClr>
                <a:srgbClr val="269DD8"/>
              </a:buClr>
              <a:buSzPct val="100000"/>
              <a:buFont typeface="Arial" panose="020B0604020202020204"/>
              <a:buChar char="–"/>
              <a:defRPr b="0">
                <a:solidFill>
                  <a:srgbClr val="53565A"/>
                </a:solidFill>
                <a:latin typeface="+mn-lt"/>
                <a:ea typeface="+mn-ea"/>
              </a:defRPr>
            </a:lvl6pPr>
            <a:lvl7pPr marL="1200150" marR="0" indent="-171450" defTabSz="1838325" fontAlgn="base">
              <a:lnSpc>
                <a:spcPct val="100000"/>
              </a:lnSpc>
              <a:spcBef>
                <a:spcPct val="25000"/>
              </a:spcBef>
              <a:spcAft>
                <a:spcPct val="0"/>
              </a:spcAft>
              <a:buClr>
                <a:srgbClr val="269DD8"/>
              </a:buClr>
              <a:buSzPct val="100000"/>
              <a:buFont typeface="Wingdings" panose="05000000000000000000" pitchFamily="2" charset="2"/>
              <a:buChar char=""/>
              <a:defRPr b="0">
                <a:solidFill>
                  <a:srgbClr val="53565A"/>
                </a:solidFill>
                <a:latin typeface="+mn-lt"/>
                <a:ea typeface="+mn-ea"/>
              </a:defRPr>
            </a:lvl7pPr>
            <a:lvl8pPr marL="1371600" marR="0" indent="-171450" defTabSz="1838325" fontAlgn="base">
              <a:lnSpc>
                <a:spcPct val="100000"/>
              </a:lnSpc>
              <a:spcBef>
                <a:spcPct val="25000"/>
              </a:spcBef>
              <a:spcAft>
                <a:spcPct val="0"/>
              </a:spcAft>
              <a:buClr>
                <a:srgbClr val="269DD8"/>
              </a:buClr>
              <a:buSzPct val="100000"/>
              <a:buFont typeface="Arial" panose="020B0604020202020204" pitchFamily="34" charset="0"/>
              <a:buChar char="○"/>
              <a:defRPr b="0">
                <a:solidFill>
                  <a:srgbClr val="53565A"/>
                </a:solidFill>
                <a:latin typeface="+mn-lt"/>
                <a:ea typeface="+mn-ea"/>
              </a:defRPr>
            </a:lvl8pPr>
            <a:lvl9pPr marL="1543050" marR="0" indent="-171450" defTabSz="1838325" fontAlgn="base">
              <a:lnSpc>
                <a:spcPct val="100000"/>
              </a:lnSpc>
              <a:spcBef>
                <a:spcPct val="25000"/>
              </a:spcBef>
              <a:spcAft>
                <a:spcPct val="0"/>
              </a:spcAft>
              <a:buClr>
                <a:srgbClr val="269DD8"/>
              </a:buClr>
              <a:buSzPct val="100000"/>
              <a:buFont typeface="Symbol" panose="05050102010706020507"/>
              <a:buChar char="·"/>
              <a:defRPr b="0">
                <a:solidFill>
                  <a:srgbClr val="53565A"/>
                </a:solidFill>
                <a:latin typeface="+mn-lt"/>
                <a:ea typeface="+mn-ea"/>
              </a:defRPr>
            </a:lvl9pPr>
          </a:lstStyle>
          <a:p>
            <a:pPr>
              <a:defRPr/>
            </a:pPr>
            <a:r>
              <a:rPr lang="en-US" dirty="0">
                <a:solidFill>
                  <a:schemeClr val="tx1">
                    <a:lumMod val="85000"/>
                    <a:lumOff val="15000"/>
                  </a:schemeClr>
                </a:solidFill>
              </a:rPr>
              <a:t>(RMB </a:t>
            </a:r>
            <a:r>
              <a:rPr lang="en-US" dirty="0" err="1">
                <a:solidFill>
                  <a:schemeClr val="tx1">
                    <a:lumMod val="85000"/>
                    <a:lumOff val="15000"/>
                  </a:schemeClr>
                </a:solidFill>
              </a:rPr>
              <a:t>mn</a:t>
            </a:r>
            <a:r>
              <a:rPr lang="en-US" dirty="0">
                <a:solidFill>
                  <a:schemeClr val="tx1">
                    <a:lumMod val="85000"/>
                    <a:lumOff val="15000"/>
                  </a:schemeClr>
                </a:solidFill>
              </a:rPr>
              <a:t>)</a:t>
            </a:r>
            <a:endParaRPr lang="en-US" dirty="0">
              <a:solidFill>
                <a:schemeClr val="tx1">
                  <a:lumMod val="85000"/>
                  <a:lumOff val="15000"/>
                </a:schemeClr>
              </a:solidFill>
            </a:endParaRPr>
          </a:p>
        </p:txBody>
      </p:sp>
      <p:sp>
        <p:nvSpPr>
          <p:cNvPr id="3" name="Rectangle 25"/>
          <p:cNvSpPr txBox="1">
            <a:spLocks noChangeArrowheads="1"/>
          </p:cNvSpPr>
          <p:nvPr/>
        </p:nvSpPr>
        <p:spPr bwMode="gray">
          <a:xfrm>
            <a:off x="534989" y="485379"/>
            <a:ext cx="9598025" cy="430887"/>
          </a:xfrm>
          <a:prstGeom prst="rect">
            <a:avLst/>
          </a:prstGeom>
          <a:noFill/>
          <a:ln w="12700">
            <a:noFill/>
            <a:miter lim="800000"/>
          </a:ln>
        </p:spPr>
        <p:txBody>
          <a:bodyPr vert="horz" wrap="square" lIns="0" tIns="0" rIns="0" bIns="0" numCol="1" anchor="t" anchorCtr="0" compatLnSpc="1">
            <a:spAutoFit/>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2pPr>
            <a:lvl3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3pPr>
            <a:lvl4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4pPr>
            <a:lvl5pPr algn="l" rtl="0" eaLnBrk="1" fontAlgn="base" hangingPunct="1">
              <a:spcBef>
                <a:spcPct val="0"/>
              </a:spcBef>
              <a:spcAft>
                <a:spcPct val="0"/>
              </a:spcAft>
              <a:defRPr sz="2400">
                <a:solidFill>
                  <a:schemeClr val="accent1"/>
                </a:solidFill>
                <a:latin typeface="Arial" panose="020B0604020202020204" pitchFamily="34" charset="0"/>
                <a:ea typeface="华文楷体" panose="02010600040101010101"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anose="020B0604020202020204" pitchFamily="34" charset="0"/>
                <a:ea typeface="ヒラギノ角ゴ Pro W3" pitchFamily="124" charset="-128"/>
                <a:cs typeface="Geneva" pitchFamily="34" charset="0"/>
              </a:defRPr>
            </a:lvl9pPr>
          </a:lstStyle>
          <a:p>
            <a:r>
              <a:rPr lang="en-GB" sz="2800" kern="0" dirty="0"/>
              <a:t>Expanding Profitability</a:t>
            </a:r>
            <a:endParaRPr lang="en-US" sz="2800" kern="0" dirty="0"/>
          </a:p>
        </p:txBody>
      </p:sp>
      <p:graphicFrame>
        <p:nvGraphicFramePr>
          <p:cNvPr id="14" name="图表 23"/>
          <p:cNvGraphicFramePr/>
          <p:nvPr/>
        </p:nvGraphicFramePr>
        <p:xfrm>
          <a:off x="6483545" y="4148194"/>
          <a:ext cx="4211785" cy="23234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Object 16"/>
          <p:cNvGraphicFramePr>
            <a:graphicFrameLocks noChangeAspect="1"/>
          </p:cNvGraphicFramePr>
          <p:nvPr/>
        </p:nvGraphicFramePr>
        <p:xfrm>
          <a:off x="6483545" y="1662030"/>
          <a:ext cx="4187840" cy="27131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Object 16"/>
          <p:cNvGraphicFramePr>
            <a:graphicFrameLocks noChangeAspect="1"/>
          </p:cNvGraphicFramePr>
          <p:nvPr/>
        </p:nvGraphicFramePr>
        <p:xfrm>
          <a:off x="861273" y="1693827"/>
          <a:ext cx="4296877" cy="2551482"/>
        </p:xfrm>
        <a:graphic>
          <a:graphicData uri="http://schemas.openxmlformats.org/drawingml/2006/chart">
            <c:chart xmlns:c="http://schemas.openxmlformats.org/drawingml/2006/chart" xmlns:r="http://schemas.openxmlformats.org/officeDocument/2006/relationships" r:id="rId4"/>
          </a:graphicData>
        </a:graphic>
      </p:graphicFrame>
      <p:sp>
        <p:nvSpPr>
          <p:cNvPr id="2" name="灯片编号占位符 3"/>
          <p:cNvSpPr>
            <a:spLocks noGrp="1"/>
          </p:cNvSpPr>
          <p:nvPr>
            <p:ph type="sldNum" sz="quarter" idx="4"/>
          </p:nvPr>
        </p:nvSpPr>
        <p:spPr>
          <a:xfrm>
            <a:off x="0" y="6578516"/>
            <a:ext cx="281354" cy="145504"/>
          </a:xfrm>
        </p:spPr>
        <p:txBody>
          <a:bodyPr/>
          <a:lstStyle/>
          <a:p>
            <a:fld id="{DE75C8BA-6B78-4C03-8697-F97FF6E5FC61}" type="slidenum">
              <a:rPr lang="en-US" smtClean="0"/>
            </a:fld>
            <a:endParaRPr lang="en-US"/>
          </a:p>
        </p:txBody>
      </p:sp>
      <p:sp>
        <p:nvSpPr>
          <p:cNvPr id="5" name="椭圆 1"/>
          <p:cNvSpPr/>
          <p:nvPr/>
        </p:nvSpPr>
        <p:spPr bwMode="gray">
          <a:xfrm>
            <a:off x="4745747" y="2462970"/>
            <a:ext cx="1075100" cy="430887"/>
          </a:xfrm>
          <a:prstGeom prst="ellipse">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a:spcBef>
                <a:spcPts val="0"/>
              </a:spcBef>
              <a:defRPr/>
            </a:pPr>
            <a:r>
              <a:rPr lang="en-US" altLang="zh-CN" sz="1100" b="1" dirty="0">
                <a:solidFill>
                  <a:schemeClr val="bg1"/>
                </a:solidFill>
              </a:rPr>
              <a:t>YoY: -56.8% </a:t>
            </a:r>
            <a:endParaRPr lang="en-US" altLang="zh-CN" sz="1100" b="1" dirty="0">
              <a:solidFill>
                <a:schemeClr val="bg1"/>
              </a:solidFill>
            </a:endParaRPr>
          </a:p>
        </p:txBody>
      </p:sp>
      <p:sp>
        <p:nvSpPr>
          <p:cNvPr id="7" name="椭圆 1"/>
          <p:cNvSpPr/>
          <p:nvPr/>
        </p:nvSpPr>
        <p:spPr bwMode="gray">
          <a:xfrm>
            <a:off x="10472096" y="2460905"/>
            <a:ext cx="1075100" cy="430887"/>
          </a:xfrm>
          <a:prstGeom prst="ellipse">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a:spcBef>
                <a:spcPts val="0"/>
              </a:spcBef>
              <a:defRPr/>
            </a:pPr>
            <a:r>
              <a:rPr lang="en-US" altLang="zh-CN" sz="1100" b="1" dirty="0">
                <a:solidFill>
                  <a:schemeClr val="bg1"/>
                </a:solidFill>
              </a:rPr>
              <a:t>YoY: -41.6% </a:t>
            </a:r>
            <a:endParaRPr lang="en-US" altLang="zh-CN" sz="1100" b="1" dirty="0">
              <a:solidFill>
                <a:schemeClr val="bg1"/>
              </a:solidFill>
            </a:endParaRPr>
          </a:p>
        </p:txBody>
      </p:sp>
    </p:spTree>
    <p:custDataLst>
      <p:tags r:id="rId5"/>
    </p:custDataLst>
  </p:cSld>
  <p:clrMapOvr>
    <a:masterClrMapping/>
  </p:clrMapOvr>
</p:sld>
</file>

<file path=ppt/tags/tag1.xml><?xml version="1.0" encoding="utf-8"?>
<p:tagLst xmlns:p="http://schemas.openxmlformats.org/presentationml/2006/main">
  <p:tag name="ISDISCLAIMER" val="True"/>
</p:tagLst>
</file>

<file path=ppt/tags/tag10.xml><?xml version="1.0" encoding="utf-8"?>
<p:tagLst xmlns:p="http://schemas.openxmlformats.org/presentationml/2006/main">
  <p:tag name="KSO_WM_UNIT_TABLE_BEAUTIFY" val="smartTable{4976a860-c046-46e9-85d1-c35acf2d5bfa}"/>
  <p:tag name="TABLE_ENDDRAG_ORIGIN_RECT" val="839*199"/>
  <p:tag name="TABLE_ENDDRAG_RECT" val="65*297*839*199"/>
</p:tagLst>
</file>

<file path=ppt/tags/tag11.xml><?xml version="1.0" encoding="utf-8"?>
<p:tagLst xmlns:p="http://schemas.openxmlformats.org/presentationml/2006/main">
  <p:tag name="TAGS" val="&lt;tags&gt;&lt;tag n=&quot;id&quot; v=&quot;1101&quot; /&gt;&lt;tag n=&quot;name&quot; v=&quot;Title Only&quot; /&gt;&lt;tag n=&quot;layoutInfo&quot; v=&quot;i=1101|t=0|s=True|r=0|c=0|f=12|x=3|m=0|h=False|&quot; /&gt;&lt;/tags&gt;"/>
  <p:tag name="LAYOUT" val="ppLayoutCustom"/>
</p:tagLst>
</file>

<file path=ppt/tags/tag18.xml><?xml version="1.0" encoding="utf-8"?>
<p:tagLst xmlns:p="http://schemas.openxmlformats.org/presentationml/2006/main">
  <p:tag name="KSO_WPP_MARK_KEY" val="7803bb45-d93c-4567-af29-8c20d0bc06e0"/>
  <p:tag name="COMMONDATA" val="eyJoZGlkIjoiZWRhYjU4MzRlYmE5ODA5MGVlMmI0ODI2MWRkNDE0ZmYifQ=="/>
</p:tagLst>
</file>

<file path=ppt/tags/tag2.xml><?xml version="1.0" encoding="utf-8"?>
<p:tagLst xmlns:p="http://schemas.openxmlformats.org/presentationml/2006/main">
  <p:tag name="SSB" val="TOC"/>
  <p:tag name="LAYOUT" val="ppLayoutCustom"/>
</p:tagLst>
</file>

<file path=ppt/tags/tag3.xml><?xml version="1.0" encoding="utf-8"?>
<p:tagLst xmlns:p="http://schemas.openxmlformats.org/presentationml/2006/main">
  <p:tag name="SSB" val="TOC"/>
  <p:tag name="LAYOUT" val="ppLayoutCustom"/>
</p:tagLst>
</file>

<file path=ppt/tags/tag4.xml><?xml version="1.0" encoding="utf-8"?>
<p:tagLst xmlns:p="http://schemas.openxmlformats.org/presentationml/2006/main">
  <p:tag name="LAYOUT" val="ppLayoutCustom"/>
</p:tagLst>
</file>

<file path=ppt/tags/tag5.xml><?xml version="1.0" encoding="utf-8"?>
<p:tagLst xmlns:p="http://schemas.openxmlformats.org/presentationml/2006/main">
  <p:tag name="AFSPANMODE" val="span"/>
  <p:tag name="KSO_WM_UNIT_TABLE_BEAUTIFY" val="smartTable{85859347-0dab-4634-a285-8e377d4d4ec2}"/>
</p:tagLst>
</file>

<file path=ppt/tags/tag6.xml><?xml version="1.0" encoding="utf-8"?>
<p:tagLst xmlns:p="http://schemas.openxmlformats.org/presentationml/2006/main">
  <p:tag name="TAGS" val="&lt;tags&gt;&lt;tag n=&quot;id&quot; v=&quot;1101&quot; /&gt;&lt;tag n=&quot;name&quot; v=&quot;Title Only&quot; /&gt;&lt;tag n=&quot;layoutInfo&quot; v=&quot;i=1101|t=0|s=True|r=0|c=0|f=12|x=3|m=0|h=False|&quot; /&gt;&lt;/tags&gt;"/>
  <p:tag name="LAYOUT" val="ppLayoutCustom"/>
</p:tagLst>
</file>

<file path=ppt/tags/tag7.xml><?xml version="1.0" encoding="utf-8"?>
<p:tagLst xmlns:p="http://schemas.openxmlformats.org/presentationml/2006/main">
  <p:tag name="AFSPANMODE" val="span"/>
  <p:tag name="KSO_WM_UNIT_TABLE_BEAUTIFY" val="smartTable{386c0b09-ac3c-4ebb-92b1-926a517dd3e0}"/>
</p:tagLst>
</file>

<file path=ppt/tags/tag8.xml><?xml version="1.0" encoding="utf-8"?>
<p:tagLst xmlns:p="http://schemas.openxmlformats.org/presentationml/2006/main">
  <p:tag name="TAGS" val="&lt;tags&gt;&lt;tag n=&quot;id&quot; v=&quot;1101&quot; /&gt;&lt;tag n=&quot;name&quot; v=&quot;Title Only&quot; /&gt;&lt;tag n=&quot;layoutInfo&quot; v=&quot;i=1101|t=0|s=True|r=0|c=0|f=12|x=3|m=0|h=False|&quot; /&gt;&lt;/tags&gt;"/>
  <p:tag name="LAYOUT" val="ppLayoutCustom"/>
</p:tagLst>
</file>

<file path=ppt/tags/tag9.xml><?xml version="1.0" encoding="utf-8"?>
<p:tagLst xmlns:p="http://schemas.openxmlformats.org/presentationml/2006/main">
  <p:tag name="KSO_WM_UNIT_TABLE_BEAUTIFY" val="smartTable{2d284142-ab32-4489-85cc-d8bbdabc7947}"/>
  <p:tag name="TABLE_ENDDRAG_ORIGIN_RECT" val="839*184"/>
  <p:tag name="TABLE_ENDDRAG_RECT" val="65*90*839*184"/>
</p:tagLst>
</file>

<file path=ppt/theme/theme1.xml><?xml version="1.0" encoding="utf-8"?>
<a:theme xmlns:a="http://schemas.openxmlformats.org/drawingml/2006/main" name="Custom Template">
  <a:themeElements>
    <a:clrScheme name="紫蘿蘭色">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ICG_Fonts">
      <a:majorFont>
        <a:latin typeface="Arial"/>
        <a:ea typeface="STKaiti"/>
        <a:cs typeface=""/>
        <a:font script="Jpan" typeface="MS PGothic"/>
      </a:majorFont>
      <a:minorFont>
        <a:latin typeface="Arial"/>
        <a:ea typeface="STKaiti"/>
        <a:cs typeface=""/>
        <a:font script="Jpan"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2"/>
        </a:solidFill>
        <a:ln w="6350" cap="flat" cmpd="sng" algn="ctr">
          <a:noFill/>
          <a:prstDash val="solid"/>
          <a:round/>
          <a:headEnd type="none" w="med" len="med"/>
          <a:tailEnd type="none" w="med" len="med"/>
        </a:ln>
      </a:spPr>
      <a:bodyPr vert="horz" wrap="none" lIns="91440" tIns="45720" rIns="91440" bIns="45720" numCol="1" rtlCol="0"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sz="1200" b="0" i="0" u="none" strike="noStrike" cap="none" normalizeH="0" smtClean="0">
            <a:ln>
              <a:noFill/>
            </a:ln>
            <a:solidFill>
              <a:srgbClr val="FFFFFF"/>
            </a:solidFill>
            <a:effectLst/>
            <a:latin typeface="+mn-lt"/>
            <a:ea typeface="+mn-ea"/>
          </a:defRPr>
        </a:defPPr>
      </a:lstStyle>
    </a:spDef>
    <a:lnDef>
      <a:spPr bwMode="auto">
        <a:solidFill>
          <a:schemeClr val="folHlink"/>
        </a:solidFill>
        <a:ln w="6350" cap="flat" cmpd="sng" algn="ctr">
          <a:solidFill>
            <a:schemeClr val="accent6"/>
          </a:solidFill>
          <a:prstDash val="solid"/>
          <a:round/>
          <a:headEnd type="none" w="med" len="med"/>
          <a:tailEnd type="none" w="med" len="med"/>
        </a:ln>
      </a:spPr>
      <a:bodyPr/>
      <a:lstStyle/>
    </a:lnDef>
    <a:txDef>
      <a:spPr>
        <a:noFill/>
      </a:spPr>
      <a:bodyPr wrap="none" rtlCol="0">
        <a:spAutoFit/>
      </a:bodyPr>
      <a:lstStyle>
        <a:defPPr>
          <a:defRPr baseline="0" dirty="0">
            <a:ea typeface="+mj-ea"/>
          </a:defRPr>
        </a:defPPr>
      </a:lstStyle>
    </a:txDef>
  </a:objectDefaults>
  <a:custClrLst>
    <a:custClr name="Goldenrod">
      <a:srgbClr val="C99700"/>
    </a:custClr>
    <a:custClr name="Goldenrod Tint">
      <a:srgbClr val="E9D599"/>
    </a:custClr>
    <a:custClr name="Forest">
      <a:srgbClr val="00843D"/>
    </a:custClr>
    <a:custClr name="Forest Tint">
      <a:srgbClr val="99CEB1"/>
    </a:custClr>
    <a:custClr name="Plum">
      <a:srgbClr val="890C58"/>
    </a:custClr>
    <a:custClr name="Plum Tint">
      <a:srgbClr val="D09EBC"/>
    </a:custClr>
    <a:custClr name="Olive">
      <a:srgbClr val="949300"/>
    </a:custClr>
    <a:custClr name="Olive Tint">
      <a:srgbClr val="D4D499"/>
    </a:custClr>
    <a:custClr name="White">
      <a:srgbClr val="FFFFFF"/>
    </a:custClr>
    <a:custClr name="White">
      <a:srgbClr val="FFFFFF"/>
    </a:custClr>
    <a:custClr name="Teal">
      <a:srgbClr val="007377"/>
    </a:custClr>
    <a:custClr name="Teal Tint">
      <a:srgbClr val="99C7C9"/>
    </a:custClr>
    <a:custClr name="Tangerine">
      <a:srgbClr val="ED8B00"/>
    </a:custClr>
    <a:custClr name="Tangerine Tint">
      <a:srgbClr val="F8D199"/>
    </a:custClr>
    <a:custClr name="Purple">
      <a:srgbClr val="6B3077"/>
    </a:custClr>
    <a:custClr name="Purple Tint">
      <a:srgbClr val="C4ACC9"/>
    </a:custClr>
    <a:custClr name="Green">
      <a:srgbClr val="84BD00"/>
    </a:custClr>
    <a:custClr name="Green Tint">
      <a:srgbClr val="CEE599"/>
    </a:custClr>
    <a:custClr name="White">
      <a:srgbClr val="FFFFFF"/>
    </a:custClr>
    <a:custClr name="White">
      <a:srgbClr val="FFFFFF"/>
    </a:custClr>
    <a:custClr name="Burnt Orange">
      <a:srgbClr val="CB6015"/>
    </a:custClr>
    <a:custClr name="Citi Cyan Tint (20%)">
      <a:srgbClr val="CCF2FC"/>
    </a:custClr>
    <a:custClr name="Citi Light Gray Tint(20%)">
      <a:srgbClr val="EAEBEB"/>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Template">
  <a:themeElements>
    <a:clrScheme name="Custom 13">
      <a:dk1>
        <a:srgbClr val="53565A"/>
      </a:dk1>
      <a:lt1>
        <a:srgbClr val="FFFFFF"/>
      </a:lt1>
      <a:dk2>
        <a:srgbClr val="F68C5C"/>
      </a:dk2>
      <a:lt2>
        <a:srgbClr val="F04F24"/>
      </a:lt2>
      <a:accent1>
        <a:srgbClr val="269DD8"/>
      </a:accent1>
      <a:accent2>
        <a:srgbClr val="6DCEE5"/>
      </a:accent2>
      <a:accent3>
        <a:srgbClr val="76C044"/>
      </a:accent3>
      <a:accent4>
        <a:srgbClr val="BAD981"/>
      </a:accent4>
      <a:accent5>
        <a:srgbClr val="53565A"/>
      </a:accent5>
      <a:accent6>
        <a:srgbClr val="97999B"/>
      </a:accent6>
      <a:hlink>
        <a:srgbClr val="F68C5C"/>
      </a:hlink>
      <a:folHlink>
        <a:srgbClr val="269DD8"/>
      </a:folHlink>
    </a:clrScheme>
    <a:fontScheme name="ICG_Fonts">
      <a:majorFont>
        <a:latin typeface="Arial"/>
        <a:ea typeface="STKaiti"/>
        <a:cs typeface=""/>
        <a:font script="Jpan" typeface="MS PGothic"/>
      </a:majorFont>
      <a:minorFont>
        <a:latin typeface="Arial"/>
        <a:ea typeface="STKaiti"/>
        <a:cs typeface=""/>
        <a:font script="Jpan"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2"/>
        </a:solidFill>
        <a:ln w="6350" cap="flat" cmpd="sng" algn="ctr">
          <a:noFill/>
          <a:prstDash val="solid"/>
          <a:round/>
          <a:headEnd type="none" w="med" len="med"/>
          <a:tailEnd type="none" w="med" len="med"/>
        </a:ln>
      </a:spPr>
      <a:bodyPr vert="horz" wrap="none" lIns="91440" tIns="45720" rIns="91440" bIns="45720" numCol="1" rtlCol="0"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sz="1200" b="0" i="0" u="none" strike="noStrike" cap="none" normalizeH="0" smtClean="0">
            <a:ln>
              <a:noFill/>
            </a:ln>
            <a:solidFill>
              <a:srgbClr val="FFFFFF"/>
            </a:solidFill>
            <a:effectLst/>
            <a:latin typeface="+mn-lt"/>
            <a:ea typeface="+mn-ea"/>
          </a:defRPr>
        </a:defPPr>
      </a:lstStyle>
    </a:spDef>
    <a:lnDef>
      <a:spPr bwMode="auto">
        <a:solidFill>
          <a:schemeClr val="folHlink"/>
        </a:solidFill>
        <a:ln w="6350" cap="flat" cmpd="sng" algn="ctr">
          <a:solidFill>
            <a:schemeClr val="accent6"/>
          </a:solidFill>
          <a:prstDash val="solid"/>
          <a:round/>
          <a:headEnd type="none" w="med" len="med"/>
          <a:tailEnd type="none" w="med" len="med"/>
        </a:ln>
      </a:spPr>
      <a:bodyPr/>
      <a:lstStyle/>
    </a:lnDef>
    <a:txDef>
      <a:spPr>
        <a:noFill/>
      </a:spPr>
      <a:bodyPr wrap="none" rtlCol="0">
        <a:spAutoFit/>
      </a:bodyPr>
      <a:lstStyle>
        <a:defPPr>
          <a:defRPr baseline="0" dirty="0">
            <a:ea typeface="+mj-ea"/>
          </a:defRPr>
        </a:defPPr>
      </a:lstStyle>
    </a:txDef>
  </a:objectDefaults>
  <a:custClrLst>
    <a:custClr name="Goldenrod">
      <a:srgbClr val="C99700"/>
    </a:custClr>
    <a:custClr name="Goldenrod Tint">
      <a:srgbClr val="E9D599"/>
    </a:custClr>
    <a:custClr name="Forest">
      <a:srgbClr val="00843D"/>
    </a:custClr>
    <a:custClr name="Forest Tint">
      <a:srgbClr val="99CEB1"/>
    </a:custClr>
    <a:custClr name="Plum">
      <a:srgbClr val="890C58"/>
    </a:custClr>
    <a:custClr name="Plum Tint">
      <a:srgbClr val="D09EBC"/>
    </a:custClr>
    <a:custClr name="Olive">
      <a:srgbClr val="949300"/>
    </a:custClr>
    <a:custClr name="Olive Tint">
      <a:srgbClr val="D4D499"/>
    </a:custClr>
    <a:custClr name="White">
      <a:srgbClr val="FFFFFF"/>
    </a:custClr>
    <a:custClr name="White">
      <a:srgbClr val="FFFFFF"/>
    </a:custClr>
    <a:custClr name="Teal">
      <a:srgbClr val="007377"/>
    </a:custClr>
    <a:custClr name="Teal Tint">
      <a:srgbClr val="99C7C9"/>
    </a:custClr>
    <a:custClr name="Tangerine">
      <a:srgbClr val="ED8B00"/>
    </a:custClr>
    <a:custClr name="Tangerine Tint">
      <a:srgbClr val="F8D199"/>
    </a:custClr>
    <a:custClr name="Purple">
      <a:srgbClr val="6B3077"/>
    </a:custClr>
    <a:custClr name="Purple Tint">
      <a:srgbClr val="C4ACC9"/>
    </a:custClr>
    <a:custClr name="Green">
      <a:srgbClr val="84BD00"/>
    </a:custClr>
    <a:custClr name="Green Tint">
      <a:srgbClr val="CEE599"/>
    </a:custClr>
    <a:custClr name="White">
      <a:srgbClr val="FFFFFF"/>
    </a:custClr>
    <a:custClr name="White">
      <a:srgbClr val="FFFFFF"/>
    </a:custClr>
    <a:custClr name="Burnt Orange">
      <a:srgbClr val="CB6015"/>
    </a:custClr>
    <a:custClr name="Citi Cyan Tint (20%)">
      <a:srgbClr val="CCF2FC"/>
    </a:custClr>
    <a:custClr name="Citi Light Gray Tint(20%)">
      <a:srgbClr val="EAEBEB"/>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owerPitch">
  <a:themeElements>
    <a:clrScheme name="Custom 2591">
      <a:dk1>
        <a:srgbClr val="000000"/>
      </a:dk1>
      <a:lt1>
        <a:srgbClr val="FFFFFF"/>
      </a:lt1>
      <a:dk2>
        <a:srgbClr val="269DD8"/>
      </a:dk2>
      <a:lt2>
        <a:srgbClr val="DADBDD"/>
      </a:lt2>
      <a:accent1>
        <a:srgbClr val="269DD8"/>
      </a:accent1>
      <a:accent2>
        <a:srgbClr val="F04F24"/>
      </a:accent2>
      <a:accent3>
        <a:srgbClr val="F6891F"/>
      </a:accent3>
      <a:accent4>
        <a:srgbClr val="797979"/>
      </a:accent4>
      <a:accent5>
        <a:srgbClr val="76C044"/>
      </a:accent5>
      <a:accent6>
        <a:srgbClr val="00B0B9"/>
      </a:accent6>
      <a:hlink>
        <a:srgbClr val="C9C9C9"/>
      </a:hlink>
      <a:folHlink>
        <a:srgbClr val="FCDBD3"/>
      </a:folHlink>
    </a:clrScheme>
    <a:fontScheme name="STKaiti &amp; Arial">
      <a:majorFont>
        <a:latin typeface="Arial"/>
        <a:ea typeface="STKaiti"/>
        <a:cs typeface="Arial"/>
      </a:majorFont>
      <a:minorFont>
        <a:latin typeface="Arial"/>
        <a:ea typeface="STKaiti"/>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5"/>
        </a:solidFill>
        <a:ln w="25400" cap="flat" cmpd="sng" algn="ctr">
          <a:noFill/>
          <a:prstDash val="solid"/>
          <a:round/>
          <a:headEnd type="none" w="med" len="med"/>
          <a:tailEnd type="none" w="med" len="med"/>
        </a:ln>
      </a:spPr>
      <a:bodyPr lIns="91440" tIns="46800" rtlCol="0" anchor="t" anchorCtr="0"/>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latin typeface="+mn-lt"/>
          </a:defRPr>
        </a:defPPr>
      </a:lstStyle>
    </a:txDef>
  </a:objectDefaults>
  <a:custClrLst>
    <a:custClr name="Credit Suisse Brown">
      <a:srgbClr val="815F3B"/>
    </a:custClr>
    <a:custClr name="Credit Suisse Grey Green">
      <a:srgbClr val="B6BCA0"/>
    </a:custClr>
    <a:custClr name="Credit Suisse Dark Green">
      <a:srgbClr val="5C6522"/>
    </a:custClr>
    <a:custClr name="Credit Suisse Grey Blue">
      <a:srgbClr val="80AEA7"/>
    </a:custClr>
    <a:custClr name="Credit Suisse Purple">
      <a:srgbClr val="7B71A0"/>
    </a:custClr>
    <a:custClr name="Credit Suisse Light Blue">
      <a:srgbClr val="66A2BC"/>
    </a:custClr>
    <a:custClr name="Credit Suisse Green">
      <a:srgbClr val="C2B400"/>
    </a:custClr>
    <a:custClr name="Credit Suisse Yellow">
      <a:srgbClr val="FABB00"/>
    </a:custClr>
    <a:custClr name="Credit Suisse Orange">
      <a:srgbClr val="E5730A"/>
    </a:custClr>
    <a:custClr name="Credit Suisse Red">
      <a:srgbClr val="9D0E2D"/>
    </a:custClr>
    <a:custClr name="Credit Suisse Brown 80%">
      <a:srgbClr val="987A58"/>
    </a:custClr>
    <a:custClr name="Credit Suisse Grey Green 80%">
      <a:srgbClr val="C5C9B2"/>
    </a:custClr>
    <a:custClr name="Credit Suisse Dark Green 80%">
      <a:srgbClr val="7B7C41"/>
    </a:custClr>
    <a:custClr name="Credit Suisse Grey Blue 80%">
      <a:srgbClr val="9CBDB7"/>
    </a:custClr>
    <a:custClr name="Credit Suisse Purple 80%">
      <a:srgbClr val="928BB2"/>
    </a:custClr>
    <a:custClr name="Credit Suisse Light Blue 80%">
      <a:srgbClr val="85B4CA"/>
    </a:custClr>
    <a:custClr name="Credit Suisse Green 80%">
      <a:srgbClr val="CFC23D"/>
    </a:custClr>
    <a:custClr name="Credit Suisse Yellow 80%">
      <a:srgbClr val="FCC844"/>
    </a:custClr>
    <a:custClr name="Credit Suisse Orange 80%">
      <a:srgbClr val="EB903F"/>
    </a:custClr>
    <a:custClr name="Credit Suisse Red 80%">
      <a:srgbClr val="C23841"/>
    </a:custClr>
    <a:custClr name="Credit Suisse Brown 60%">
      <a:srgbClr val="B0987C"/>
    </a:custClr>
    <a:custClr name="Credit Suisse Grey Green 60%">
      <a:srgbClr val="D4D6C5"/>
    </a:custClr>
    <a:custClr name="Credit Suisse Dark Green 60%">
      <a:srgbClr val="9A9869"/>
    </a:custClr>
    <a:custClr name="Credit Suisse Grey Blue 60%">
      <a:srgbClr val="B5CDC8"/>
    </a:custClr>
    <a:custClr name="Credit Suisse Purple 60%">
      <a:srgbClr val="ACA5C5"/>
    </a:custClr>
    <a:custClr name="Credit Suisse Light Blue 60%">
      <a:srgbClr val="A4C7D7"/>
    </a:custClr>
    <a:custClr name="Credit Suisse Green 60%">
      <a:srgbClr val="DBD172"/>
    </a:custClr>
    <a:custClr name="Credit Suisse Yellow 60%">
      <a:srgbClr val="FED57A"/>
    </a:custClr>
    <a:custClr name="Credit Suisse Orange 60%">
      <a:srgbClr val="F1AD6E"/>
    </a:custClr>
    <a:custClr name="Credit Suisse Red 60%">
      <a:srgbClr val="DE7572"/>
    </a:custClr>
    <a:custClr name="Credit Suisse Brown 40%">
      <a:srgbClr val="C9B8A5"/>
    </a:custClr>
    <a:custClr name="Credit Suisse Grey Green 40%">
      <a:srgbClr val="E2E3D8"/>
    </a:custClr>
    <a:custClr name="Credit Suisse Dark Green 40%">
      <a:srgbClr val="BBB897"/>
    </a:custClr>
    <a:custClr name="Credit Suisse Grey Blue 40%">
      <a:srgbClr val="CEDDDA"/>
    </a:custClr>
    <a:custClr name="Credit Suisse Purple 40%">
      <a:srgbClr val="C6C2D8"/>
    </a:custClr>
    <a:custClr name="Credit Suisse Light Blue 40%">
      <a:srgbClr val="C2D9E5"/>
    </a:custClr>
    <a:custClr name="Credit Suisse Green 40%">
      <a:srgbClr val="E8E0A3"/>
    </a:custClr>
    <a:custClr name="Credit Suisse Yellow 40%">
      <a:srgbClr val="FFE4AA"/>
    </a:custClr>
    <a:custClr name="Credit Suisse Orange 40%">
      <a:srgbClr val="F7CA9F"/>
    </a:custClr>
    <a:custClr name="Credit Suisse Red 40%">
      <a:srgbClr val="EBB7B6"/>
    </a:custClr>
    <a:custClr name="Credit Suisse Brown 20%">
      <a:srgbClr val="E3DBD0"/>
    </a:custClr>
    <a:custClr name="Credit Suisse Grey Green 20%">
      <a:srgbClr val="F1F1EC"/>
    </a:custClr>
    <a:custClr name="Credit Suisse Dark Green 20%">
      <a:srgbClr val="DCDAC9"/>
    </a:custClr>
    <a:custClr name="Credit Suisse Grey Blue 20%">
      <a:srgbClr val="E7EEEC"/>
    </a:custClr>
    <a:custClr name="Credit Suisse Purple 20%">
      <a:srgbClr val="E2E0EB"/>
    </a:custClr>
    <a:custClr name="Credit Suisse Light Blue 20%">
      <a:srgbClr val="E0ECF2"/>
    </a:custClr>
    <a:custClr name="Credit Suisse Green 20%">
      <a:srgbClr val="F4F0D2"/>
    </a:custClr>
    <a:custClr name="Credit Suisse Yellow 20%">
      <a:srgbClr val="FFF1D6"/>
    </a:custClr>
    <a:custClr name="Credit Suisse Orange 20%">
      <a:srgbClr val="FBE5CF"/>
    </a:custClr>
    <a:custClr name="Credit Suisse Red 20%">
      <a:srgbClr val="F5DBDA"/>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Template">
  <a:themeElements>
    <a:clrScheme name="Custom 13">
      <a:dk1>
        <a:srgbClr val="53565A"/>
      </a:dk1>
      <a:lt1>
        <a:srgbClr val="FFFFFF"/>
      </a:lt1>
      <a:dk2>
        <a:srgbClr val="F68C5C"/>
      </a:dk2>
      <a:lt2>
        <a:srgbClr val="F04F24"/>
      </a:lt2>
      <a:accent1>
        <a:srgbClr val="269DD8"/>
      </a:accent1>
      <a:accent2>
        <a:srgbClr val="6DCEE5"/>
      </a:accent2>
      <a:accent3>
        <a:srgbClr val="76C044"/>
      </a:accent3>
      <a:accent4>
        <a:srgbClr val="BAD981"/>
      </a:accent4>
      <a:accent5>
        <a:srgbClr val="53565A"/>
      </a:accent5>
      <a:accent6>
        <a:srgbClr val="97999B"/>
      </a:accent6>
      <a:hlink>
        <a:srgbClr val="F68C5C"/>
      </a:hlink>
      <a:folHlink>
        <a:srgbClr val="269DD8"/>
      </a:folHlink>
    </a:clrScheme>
    <a:fontScheme name="ICG_Fonts">
      <a:majorFont>
        <a:latin typeface="Arial"/>
        <a:ea typeface="STKaiti"/>
        <a:cs typeface=""/>
        <a:font script="Jpan" typeface="MS PGothic"/>
      </a:majorFont>
      <a:minorFont>
        <a:latin typeface="Arial"/>
        <a:ea typeface="STKaiti"/>
        <a:cs typeface=""/>
        <a:font script="Jpan"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2"/>
        </a:solidFill>
        <a:ln w="6350" cap="flat" cmpd="sng" algn="ctr">
          <a:noFill/>
          <a:prstDash val="solid"/>
          <a:round/>
          <a:headEnd type="none" w="med" len="med"/>
          <a:tailEnd type="none" w="med" len="med"/>
        </a:ln>
      </a:spPr>
      <a:bodyPr vert="horz" wrap="none" lIns="91440" tIns="45720" rIns="91440" bIns="45720" numCol="1" rtlCol="0"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sz="1200" b="0" i="0" u="none" strike="noStrike" cap="none" normalizeH="0" smtClean="0">
            <a:ln>
              <a:noFill/>
            </a:ln>
            <a:solidFill>
              <a:srgbClr val="FFFFFF"/>
            </a:solidFill>
            <a:effectLst/>
            <a:latin typeface="+mn-lt"/>
            <a:ea typeface="+mn-ea"/>
          </a:defRPr>
        </a:defPPr>
      </a:lstStyle>
    </a:spDef>
    <a:lnDef>
      <a:spPr bwMode="auto">
        <a:solidFill>
          <a:schemeClr val="folHlink"/>
        </a:solidFill>
        <a:ln w="6350" cap="flat" cmpd="sng" algn="ctr">
          <a:solidFill>
            <a:schemeClr val="accent6"/>
          </a:solidFill>
          <a:prstDash val="solid"/>
          <a:round/>
          <a:headEnd type="none" w="med" len="med"/>
          <a:tailEnd type="none" w="med" len="med"/>
        </a:ln>
      </a:spPr>
      <a:bodyPr/>
      <a:lstStyle/>
    </a:lnDef>
    <a:txDef>
      <a:spPr>
        <a:noFill/>
      </a:spPr>
      <a:bodyPr wrap="none" rtlCol="0">
        <a:spAutoFit/>
      </a:bodyPr>
      <a:lstStyle>
        <a:defPPr>
          <a:defRPr baseline="0" dirty="0">
            <a:ea typeface="+mj-ea"/>
          </a:defRPr>
        </a:defPPr>
      </a:lstStyle>
    </a:txDef>
  </a:objectDefaults>
  <a:custClrLst>
    <a:custClr name="Goldenrod">
      <a:srgbClr val="C99700"/>
    </a:custClr>
    <a:custClr name="Goldenrod Tint">
      <a:srgbClr val="E9D599"/>
    </a:custClr>
    <a:custClr name="Forest">
      <a:srgbClr val="00843D"/>
    </a:custClr>
    <a:custClr name="Forest Tint">
      <a:srgbClr val="99CEB1"/>
    </a:custClr>
    <a:custClr name="Plum">
      <a:srgbClr val="890C58"/>
    </a:custClr>
    <a:custClr name="Plum Tint">
      <a:srgbClr val="D09EBC"/>
    </a:custClr>
    <a:custClr name="Olive">
      <a:srgbClr val="949300"/>
    </a:custClr>
    <a:custClr name="Olive Tint">
      <a:srgbClr val="D4D499"/>
    </a:custClr>
    <a:custClr name="White">
      <a:srgbClr val="FFFFFF"/>
    </a:custClr>
    <a:custClr name="White">
      <a:srgbClr val="FFFFFF"/>
    </a:custClr>
    <a:custClr name="Teal">
      <a:srgbClr val="007377"/>
    </a:custClr>
    <a:custClr name="Teal Tint">
      <a:srgbClr val="99C7C9"/>
    </a:custClr>
    <a:custClr name="Tangerine">
      <a:srgbClr val="ED8B00"/>
    </a:custClr>
    <a:custClr name="Tangerine Tint">
      <a:srgbClr val="F8D199"/>
    </a:custClr>
    <a:custClr name="Purple">
      <a:srgbClr val="6B3077"/>
    </a:custClr>
    <a:custClr name="Purple Tint">
      <a:srgbClr val="C4ACC9"/>
    </a:custClr>
    <a:custClr name="Green">
      <a:srgbClr val="84BD00"/>
    </a:custClr>
    <a:custClr name="Green Tint">
      <a:srgbClr val="CEE599"/>
    </a:custClr>
    <a:custClr name="White">
      <a:srgbClr val="FFFFFF"/>
    </a:custClr>
    <a:custClr name="White">
      <a:srgbClr val="FFFFFF"/>
    </a:custClr>
    <a:custClr name="Burnt Orange">
      <a:srgbClr val="CB6015"/>
    </a:custClr>
    <a:custClr name="Citi Cyan Tint (20%)">
      <a:srgbClr val="CCF2FC"/>
    </a:custClr>
    <a:custClr name="Citi Light Gray Tint(20%)">
      <a:srgbClr val="EAEBEB"/>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Template">
  <a:themeElements>
    <a:clrScheme name="Custom 13">
      <a:dk1>
        <a:srgbClr val="53565A"/>
      </a:dk1>
      <a:lt1>
        <a:srgbClr val="FFFFFF"/>
      </a:lt1>
      <a:dk2>
        <a:srgbClr val="F68C5C"/>
      </a:dk2>
      <a:lt2>
        <a:srgbClr val="F04F24"/>
      </a:lt2>
      <a:accent1>
        <a:srgbClr val="269DD8"/>
      </a:accent1>
      <a:accent2>
        <a:srgbClr val="6DCEE5"/>
      </a:accent2>
      <a:accent3>
        <a:srgbClr val="76C044"/>
      </a:accent3>
      <a:accent4>
        <a:srgbClr val="BAD981"/>
      </a:accent4>
      <a:accent5>
        <a:srgbClr val="53565A"/>
      </a:accent5>
      <a:accent6>
        <a:srgbClr val="97999B"/>
      </a:accent6>
      <a:hlink>
        <a:srgbClr val="F68C5C"/>
      </a:hlink>
      <a:folHlink>
        <a:srgbClr val="269DD8"/>
      </a:folHlink>
    </a:clrScheme>
    <a:fontScheme name="ICG_Fonts">
      <a:majorFont>
        <a:latin typeface="Arial"/>
        <a:ea typeface="STKaiti"/>
        <a:cs typeface=""/>
        <a:font script="Jpan" typeface="MS PGothic"/>
      </a:majorFont>
      <a:minorFont>
        <a:latin typeface="Arial"/>
        <a:ea typeface="STKaiti"/>
        <a:cs typeface=""/>
        <a:font script="Jpan"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2"/>
        </a:solidFill>
        <a:ln w="6350" cap="flat" cmpd="sng" algn="ctr">
          <a:noFill/>
          <a:prstDash val="solid"/>
          <a:round/>
          <a:headEnd type="none" w="med" len="med"/>
          <a:tailEnd type="none" w="med" len="med"/>
        </a:ln>
      </a:spPr>
      <a:bodyPr vert="horz" wrap="none" lIns="91440" tIns="45720" rIns="91440" bIns="45720" numCol="1" rtlCol="0"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sz="1200" b="0" i="0" u="none" strike="noStrike" cap="none" normalizeH="0" smtClean="0">
            <a:ln>
              <a:noFill/>
            </a:ln>
            <a:solidFill>
              <a:srgbClr val="FFFFFF"/>
            </a:solidFill>
            <a:effectLst/>
            <a:latin typeface="+mn-lt"/>
            <a:ea typeface="+mn-ea"/>
          </a:defRPr>
        </a:defPPr>
      </a:lstStyle>
    </a:spDef>
    <a:lnDef>
      <a:spPr bwMode="auto">
        <a:solidFill>
          <a:schemeClr val="folHlink"/>
        </a:solidFill>
        <a:ln w="6350" cap="flat" cmpd="sng" algn="ctr">
          <a:solidFill>
            <a:schemeClr val="accent6"/>
          </a:solidFill>
          <a:prstDash val="solid"/>
          <a:round/>
          <a:headEnd type="none" w="med" len="med"/>
          <a:tailEnd type="none" w="med" len="med"/>
        </a:ln>
      </a:spPr>
      <a:bodyPr/>
      <a:lstStyle/>
    </a:lnDef>
    <a:txDef>
      <a:spPr>
        <a:noFill/>
      </a:spPr>
      <a:bodyPr wrap="none" rtlCol="0">
        <a:spAutoFit/>
      </a:bodyPr>
      <a:lstStyle>
        <a:defPPr>
          <a:defRPr baseline="0" dirty="0">
            <a:ea typeface="+mj-ea"/>
          </a:defRPr>
        </a:defPPr>
      </a:lstStyle>
    </a:txDef>
  </a:objectDefaults>
  <a:custClrLst>
    <a:custClr name="Goldenrod">
      <a:srgbClr val="C99700"/>
    </a:custClr>
    <a:custClr name="Goldenrod Tint">
      <a:srgbClr val="E9D599"/>
    </a:custClr>
    <a:custClr name="Forest">
      <a:srgbClr val="00843D"/>
    </a:custClr>
    <a:custClr name="Forest Tint">
      <a:srgbClr val="99CEB1"/>
    </a:custClr>
    <a:custClr name="Plum">
      <a:srgbClr val="890C58"/>
    </a:custClr>
    <a:custClr name="Plum Tint">
      <a:srgbClr val="D09EBC"/>
    </a:custClr>
    <a:custClr name="Olive">
      <a:srgbClr val="949300"/>
    </a:custClr>
    <a:custClr name="Olive Tint">
      <a:srgbClr val="D4D499"/>
    </a:custClr>
    <a:custClr name="White">
      <a:srgbClr val="FFFFFF"/>
    </a:custClr>
    <a:custClr name="White">
      <a:srgbClr val="FFFFFF"/>
    </a:custClr>
    <a:custClr name="Teal">
      <a:srgbClr val="007377"/>
    </a:custClr>
    <a:custClr name="Teal Tint">
      <a:srgbClr val="99C7C9"/>
    </a:custClr>
    <a:custClr name="Tangerine">
      <a:srgbClr val="ED8B00"/>
    </a:custClr>
    <a:custClr name="Tangerine Tint">
      <a:srgbClr val="F8D199"/>
    </a:custClr>
    <a:custClr name="Purple">
      <a:srgbClr val="6B3077"/>
    </a:custClr>
    <a:custClr name="Purple Tint">
      <a:srgbClr val="C4ACC9"/>
    </a:custClr>
    <a:custClr name="Green">
      <a:srgbClr val="84BD00"/>
    </a:custClr>
    <a:custClr name="Green Tint">
      <a:srgbClr val="CEE599"/>
    </a:custClr>
    <a:custClr name="White">
      <a:srgbClr val="FFFFFF"/>
    </a:custClr>
    <a:custClr name="White">
      <a:srgbClr val="FFFFFF"/>
    </a:custClr>
    <a:custClr name="Burnt Orange">
      <a:srgbClr val="CB6015"/>
    </a:custClr>
    <a:custClr name="Citi Cyan Tint (20%)">
      <a:srgbClr val="CCF2FC"/>
    </a:custClr>
    <a:custClr name="Citi Light Gray Tint(20%)">
      <a:srgbClr val="EAEBEB"/>
    </a:custClr>
  </a:custClr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테마">
  <a:themeElements>
    <a:clrScheme name="사용자 지정 98">
      <a:dk1>
        <a:srgbClr val="FFFFFF"/>
      </a:dk1>
      <a:lt1>
        <a:srgbClr val="000000"/>
      </a:lt1>
      <a:dk2>
        <a:srgbClr val="EEEEEE"/>
      </a:dk2>
      <a:lt2>
        <a:srgbClr val="000000"/>
      </a:lt2>
      <a:accent1>
        <a:srgbClr val="DC8C95"/>
      </a:accent1>
      <a:accent2>
        <a:srgbClr val="AC86CF"/>
      </a:accent2>
      <a:accent3>
        <a:srgbClr val="F8E8EB"/>
      </a:accent3>
      <a:accent4>
        <a:srgbClr val="EEEBFE"/>
      </a:accent4>
      <a:accent5>
        <a:srgbClr val="8A87CF"/>
      </a:accent5>
      <a:accent6>
        <a:srgbClr val="4F5B8F"/>
      </a:accent6>
      <a:hlink>
        <a:srgbClr val="0563C1"/>
      </a:hlink>
      <a:folHlink>
        <a:srgbClr val="954F72"/>
      </a:folHlink>
    </a:clrScheme>
    <a:fontScheme name="사용자 지정 31">
      <a:majorFont>
        <a:latin typeface="Montserrat SemiBold"/>
        <a:ea typeface="맑은 고딕"/>
        <a:cs typeface=""/>
      </a:majorFont>
      <a:minorFont>
        <a:latin typeface="Calibri"/>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테마">
  <a:themeElements>
    <a:clrScheme name="사용자 지정 98">
      <a:dk1>
        <a:srgbClr val="FFFFFF"/>
      </a:dk1>
      <a:lt1>
        <a:srgbClr val="000000"/>
      </a:lt1>
      <a:dk2>
        <a:srgbClr val="EEEEEE"/>
      </a:dk2>
      <a:lt2>
        <a:srgbClr val="000000"/>
      </a:lt2>
      <a:accent1>
        <a:srgbClr val="DC8C95"/>
      </a:accent1>
      <a:accent2>
        <a:srgbClr val="AC86CF"/>
      </a:accent2>
      <a:accent3>
        <a:srgbClr val="F8E8EB"/>
      </a:accent3>
      <a:accent4>
        <a:srgbClr val="EEEBFE"/>
      </a:accent4>
      <a:accent5>
        <a:srgbClr val="8A87CF"/>
      </a:accent5>
      <a:accent6>
        <a:srgbClr val="4F5B8F"/>
      </a:accent6>
      <a:hlink>
        <a:srgbClr val="0563C1"/>
      </a:hlink>
      <a:folHlink>
        <a:srgbClr val="954F72"/>
      </a:folHlink>
    </a:clrScheme>
    <a:fontScheme name="사용자 지정 31">
      <a:majorFont>
        <a:latin typeface="Montserrat SemiBold"/>
        <a:ea typeface="맑은 고딕"/>
        <a:cs typeface=""/>
      </a:majorFont>
      <a:minorFont>
        <a:latin typeface="Calibri"/>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17.xml"/></Relationships>
</file>

<file path=customXml/item1.xml>��< X M L D a t a   T e x t T o D i s p l a y = " % C L A S S I F I C A T I O N D A T E T I M E % " > 0 5 : 0 5   1 0 / 0 7 / 2 0 2 0 < / X M L D a t a > 
</file>

<file path=customXml/item2.xml>��< X M L D a t a   T e x t T o D i s p l a y = " R i g h t s W A T C H M a r k " > 8 | C I T I - N o   P I I - I n t e r n a l | { 0 0 0 0 0 0 0 0 - 0 0 0 0 - 0 0 0 0 - 0 0 0 0 - 0 0 0 0 0 0 0 0 0 0 0 0 } < / X M L D a t a > 
</file>

<file path=customXml/item3.xml>��< ? x m l   v e r s i o n = " 1 . 0 " ? > < c t : c o n t e n t T y p e S c h e m a   c t : _ = " "   m a : _ = " "   m a : c o n t e n t T y p e N a m e = " �e�N"   m a : c o n t e n t T y p e I D = " 0 x 0 1 0 1 0 0 B 5 2 C 5 1 1 4 A 1 C C D E 4 D B F F E 6 F F 8 D B 9 7 2 0 A 5 "   m a : c o n t e n t T y p e V e r s i o n = " 1 8 "   m a : c o n t e n t T y p e D e s c r i p t i o n = " �^�z�e�v�e�N0"   m a : c o n t e n t T y p e S c o p e = " "   m a : v e r s i o n I D = " e 0 1 3 e c b a 4 a f e 7 0 1 f 6 7 7 0 3 a 9 4 3 3 f 7 0 2 2 4 "   x m l n s : c t = " h t t p : / / s c h e m a s . m i c r o s o f t . c o m / o f f i c e / 2 0 0 6 / m e t a d a t a / c o n t e n t T y p e "   x m l n s : m a = " h t t p : / / s c h e m a s . m i c r o s o f t . c o m / o f f i c e / 2 0 0 6 / m e t a d a t a / p r o p e r t i e s / m e t a A t t r i b u t e s " >  
 < x s d : s c h e m a   t a r g e t N a m e s p a c e = " h t t p : / / s c h e m a s . m i c r o s o f t . c o m / o f f i c e / 2 0 0 6 / m e t a d a t a / p r o p e r t i e s "   m a : r o o t = " t r u e "   m a : f i e l d s I D = " 9 e a 7 4 6 2 c a b 9 f b b 8 f 8 5 d 1 4 5 6 2 2 0 0 6 b a 5 a "   n s 2 : _ = " "   n s 3 : _ = " "   n s 4 : _ = " "   x m l n s : x s d = " h t t p : / / w w w . w 3 . o r g / 2 0 0 1 / X M L S c h e m a "   x m l n s : x s = " h t t p : / / w w w . w 3 . o r g / 2 0 0 1 / X M L S c h e m a "   x m l n s : p = " h t t p : / / s c h e m a s . m i c r o s o f t . c o m / o f f i c e / 2 0 0 6 / m e t a d a t a / p r o p e r t i e s "   x m l n s : n s 2 = " e 9 1 b c 3 a 5 - 9 7 2 1 - 4 5 b 3 - b 4 0 6 - 2 5 b 8 9 5 c 2 7 8 1 d "   x m l n s : n s 3 = " c 2 9 2 4 a 5 4 - 7 0 6 c - 4 d e 9 - 9 c 1 2 - 9 1 e 2 e b e a d c c 9 "   x m l n s : n s 4 = " 8 9 0 b c 2 1 1 - d e c b - 4 9 1 b - 8 0 5 e - 4 d d 1 a d 3 f 9 0 1 3 " >  
 < x s d : i m p o r t   n a m e s p a c e = " e 9 1 b c 3 a 5 - 9 7 2 1 - 4 5 b 3 - b 4 0 6 - 2 5 b 8 9 5 c 2 7 8 1 d " / >  
 < x s d : i m p o r t   n a m e s p a c e = " c 2 9 2 4 a 5 4 - 7 0 6 c - 4 d e 9 - 9 c 1 2 - 9 1 e 2 e b e a d c c 9 " / >  
 < x s d : i m p o r t   n a m e s p a c e = " 8 9 0 b c 2 1 1 - d e c b - 4 9 1 b - 8 0 5 e - 4 d d 1 a d 3 f 9 0 1 3 " / >  
 < x s d : e l e m e n t   n a m e = " p r o p e r t i e s " >  
 < x s d : c o m p l e x T y p e >  
 < x s d : s e q u e n c e >  
 < x s d : e l e m e n t   n a m e = " d o c u m e n t M a n a g e m e n t " >  
 < x s d : c o m p l e x T y p e >  
 < x s d : a l l >  
 < x s d : e l e m e n t   r e f = " n s 2 : M e d i a S e r v i c e M e t a d a t a "   m i n O c c u r s = " 0 " / >  
 < x s d : e l e m e n t   r e f = " n s 2 : M e d i a S e r v i c e F a s t M e t a d a t a "   m i n O c c u r s = " 0 " / >  
 < x s d : e l e m e n t   r e f = " n s 2 : M e d i a S e r v i c e A u t o K e y P o i n t s "   m i n O c c u r s = " 0 " / >  
 < x s d : e l e m e n t   r e f = " n s 2 : M e d i a S e r v i c e K e y P o i n t s "   m i n O c c u r s = " 0 " / >  
 < x s d : e l e m e n t   r e f = " n s 2 : M e d i a S e r v i c e A u t o T a g s "   m i n O c c u r s = " 0 " / >  
 < x s d : e l e m e n t   r e f = " n s 2 : M e d i a S e r v i c e O C R "   m i n O c c u r s = " 0 " / >  
 < x s d : e l e m e n t   r e f = " n s 2 : M e d i a S e r v i c e G e n e r a t i o n T i m e "   m i n O c c u r s = " 0 " / >  
 < x s d : e l e m e n t   r e f = " n s 2 : M e d i a S e r v i c e E v e n t H a s h C o d e "   m i n O c c u r s = " 0 " / >  
 < x s d : e l e m e n t   r e f = " n s 2 : M e d i a S e r v i c e D a t e T a k e n "   m i n O c c u r s = " 0 " / >  
 < x s d : e l e m e n t   r e f = " n s 2 : M e d i a S e r v i c e L o c a t i o n "   m i n O c c u r s = " 0 " / >  
 < x s d : e l e m e n t   r e f = " n s 3 : S h a r e d W i t h U s e r s "   m i n O c c u r s = " 0 " / >  
 < x s d : e l e m e n t   r e f = " n s 3 : S h a r e d W i t h D e t a i l s "   m i n O c c u r s = " 0 " / >  
 < x s d : e l e m e n t   r e f = " n s 2 : M e d i a L e n g t h I n S e c o n d s "   m i n O c c u r s = " 0 " / >  
 < x s d : e l e m e n t   r e f = " n s 2 : l c f 7 6 f 1 5 5 c e d 4 d d c b 4 0 9 7 1 3 4 f f 3 c 3 3 2 f "   m i n O c c u r s = " 0 " / >  
 < x s d : e l e m e n t   r e f = " n s 4 : T a x C a t c h A l l "   m i n O c c u r s = " 0 " / >  
 < x s d : e l e m e n t   r e f = " n s 2 : _ F l o w _ S i g n o f f S t a t u s "   m i n O c c u r s = " 0 " / >  
 < / x s d : a l l >  
 < / x s d : c o m p l e x T y p e >  
 < / x s d : e l e m e n t >  
 < / x s d : s e q u e n c e >  
 < / x s d : c o m p l e x T y p e >  
 < / x s d : e l e m e n t >  
 < / x s d : s c h e m a >  
 < x s d : s c h e m a   t a r g e t N a m e s p a c e = " e 9 1 b c 3 a 5 - 9 7 2 1 - 4 5 b 3 - b 4 0 6 - 2 5 b 8 9 5 c 2 7 8 1 d "   e l e m e n t F o r m D e f a u l t = " q u a l i f i e d "   x m l n s : x s d = " h t t p : / / w w w . w 3 . o r g / 2 0 0 1 / X M L S c h e m a "   x m l n s : x s = " h t t p : / / w w w . w 3 . o r g / 2 0 0 1 / X M L S c h e m a "   x m l n s : d m s = " h t t p : / / s c h e m a s . m i c r o s o f t . c o m / o f f i c e / 2 0 0 6 / d o c u m e n t M a n a g e m e n t / t y p e s "   x m l n s : p c = " h t t p : / / s c h e m a s . m i c r o s o f t . c o m / o f f i c e / i n f o p a t h / 2 0 0 7 / P a r t n e r C o n t r o l s " >  
 < x s d : i m p o r t   n a m e s p a c e = " h t t p : / / s c h e m a s . m i c r o s o f t . c o m / o f f i c e / 2 0 0 6 / d o c u m e n t M a n a g e m e n t / t y p e s " / >  
 < x s d : i m p o r t   n a m e s p a c e = " h t t p : / / s c h e m a s . m i c r o s o f t . c o m / o f f i c e / i n f o p a t h / 2 0 0 7 / P a r t n e r C o n t r o l s " / >  
 < x s d : e l e m e n t   n a m e = " M e d i a S e r v i c e M e t a d a t a "   m a : i n d e x = " 8 "   n i l l a b l e = " t r u e "   m a : d i s p l a y N a m e = " M e d i a S e r v i c e M e t a d a t a "   m a : h i d d e n = " t r u e "   m a : i n t e r n a l N a m e = " M e d i a S e r v i c e M e t a d a t a "   m a : r e a d O n l y = " t r u e " >  
 < x s d : s i m p l e T y p e >  
 < x s d : r e s t r i c t i o n   b a s e = " d m s : N o t e " / >  
 < / x s d : s i m p l e T y p e >  
 < / x s d : e l e m e n t >  
 < x s d : e l e m e n t   n a m e = " M e d i a S e r v i c e F a s t M e t a d a t a "   m a : i n d e x = " 9 "   n i l l a b l e = " t r u e "   m a : d i s p l a y N a m e = " M e d i a S e r v i c e F a s t M e t a d a t a "   m a : h i d d e n = " t r u e "   m a : i n t e r n a l N a m e = " M e d i a S e r v i c e F a s t M e t a d a t a "   m a : r e a d O n l y = " t r u e " >  
 < x s d : s i m p l e T y p e >  
 < x s d : r e s t r i c t i o n   b a s e = " d m s : N o t e " / >  
 < / x s d : s i m p l e T y p e >  
 < / x s d : e l e m e n t >  
 < x s d : e l e m e n t   n a m e = " M e d i a S e r v i c e A u t o K e y P o i n t s "   m a : i n d e x = " 1 0 "   n i l l a b l e = " t r u e "   m a : d i s p l a y N a m e = " M e d i a S e r v i c e A u t o K e y P o i n t s "   m a : h i d d e n = " t r u e "   m a : i n t e r n a l N a m e = " M e d i a S e r v i c e A u t o K e y P o i n t s "   m a : r e a d O n l y = " t r u e " >  
 < x s d : s i m p l e T y p e >  
 < x s d : r e s t r i c t i o n   b a s e = " d m s : N o t e " / >  
 < / x s d : s i m p l e T y p e >  
 < / x s d : e l e m e n t >  
 < x s d : e l e m e n t   n a m e = " M e d i a S e r v i c e K e y P o i n t s "   m a : i n d e x = " 1 1 "   n i l l a b l e = " t r u e "   m a : d i s p l a y N a m e = " K e y P o i n t s "   m a : i n t e r n a l N a m e = " M e d i a S e r v i c e K e y P o i n t s "   m a : r e a d O n l y = " t r u e " >  
 < x s d : s i m p l e T y p e >  
 < x s d : r e s t r i c t i o n   b a s e = " d m s : N o t e " >  
 < x s d : m a x L e n g t h   v a l u e = " 2 5 5 " / >  
 < / x s d : r e s t r i c t i o n >  
 < / x s d : s i m p l e T y p e >  
 < / x s d : e l e m e n t >  
 < x s d : e l e m e n t   n a m e = " M e d i a S e r v i c e A u t o T a g s "   m a : i n d e x = " 1 2 "   n i l l a b l e = " t r u e "   m a : d i s p l a y N a m e = " T a g s "   m a : i n t e r n a l N a m e = " M e d i a S e r v i c e A u t o T a g s "   m a : r e a d O n l y = " t r u e " >  
 < x s d : s i m p l e T y p e >  
 < x s d : r e s t r i c t i o n   b a s e = " d m s : T e x t " / >  
 < / x s d : s i m p l e T y p e >  
 < / x s d : e l e m e n t >  
 < x s d : e l e m e n t   n a m e = " M e d i a S e r v i c e O C R "   m a : i n d e x = " 1 3 "   n i l l a b l e = " t r u e "   m a : d i s p l a y N a m e = " E x t r a c t e d   T e x t "   m a : i n t e r n a l N a m e = " M e d i a S e r v i c e O C R "   m a : r e a d O n l y = " t r u e " >  
 < x s d : s i m p l e T y p e >  
 < x s d : r e s t r i c t i o n   b a s e = " d m s : N o t e " >  
 < x s d : m a x L e n g t h   v a l u e = " 2 5 5 " / >  
 < / x s d : r e s t r i c t i o n >  
 < / x s d : s i m p l e T y p e >  
 < / x s d : e l e m e n t >  
 < x s d : e l e m e n t   n a m e = " M e d i a S e r v i c e G e n e r a t i o n T i m e "   m a : i n d e x = " 1 4 "   n i l l a b l e = " t r u e "   m a : d i s p l a y N a m e = " M e d i a S e r v i c e G e n e r a t i o n T i m e "   m a : h i d d e n = " t r u e "   m a : i n t e r n a l N a m e = " M e d i a S e r v i c e G e n e r a t i o n T i m e "   m a : r e a d O n l y = " t r u e " >  
 < x s d : s i m p l e T y p e >  
 < x s d : r e s t r i c t i o n   b a s e = " d m s : T e x t " / >  
 < / x s d : s i m p l e T y p e >  
 < / x s d : e l e m e n t >  
 < x s d : e l e m e n t   n a m e = " M e d i a S e r v i c e E v e n t H a s h C o d e "   m a : i n d e x = " 1 5 "   n i l l a b l e = " t r u e "   m a : d i s p l a y N a m e = " M e d i a S e r v i c e E v e n t H a s h C o d e "   m a : h i d d e n = " t r u e "   m a : i n t e r n a l N a m e = " M e d i a S e r v i c e E v e n t H a s h C o d e "   m a : r e a d O n l y = " t r u e " >  
 < x s d : s i m p l e T y p e >  
 < x s d : r e s t r i c t i o n   b a s e = " d m s : T e x t " / >  
 < / x s d : s i m p l e T y p e >  
 < / x s d : e l e m e n t >  
 < x s d : e l e m e n t   n a m e = " M e d i a S e r v i c e D a t e T a k e n "   m a : i n d e x = " 1 6 "   n i l l a b l e = " t r u e "   m a : d i s p l a y N a m e = " M e d i a S e r v i c e D a t e T a k e n "   m a : h i d d e n = " t r u e "   m a : i n t e r n a l N a m e = " M e d i a S e r v i c e D a t e T a k e n "   m a : r e a d O n l y = " t r u e " >  
 < x s d : s i m p l e T y p e >  
 < x s d : r e s t r i c t i o n   b a s e = " d m s : T e x t " / >  
 < / x s d : s i m p l e T y p e >  
 < / x s d : e l e m e n t >  
 < x s d : e l e m e n t   n a m e = " M e d i a S e r v i c e L o c a t i o n "   m a : i n d e x = " 1 7 "   n i l l a b l e = " t r u e "   m a : d i s p l a y N a m e = " L o c a t i o n "   m a : i n t e r n a l N a m e = " M e d i a S e r v i c e L o c a t i o n "   m a : r e a d O n l y = " t r u e " >  
 < x s d : s i m p l e T y p e >  
 < x s d : r e s t r i c t i o n   b a s e = " d m s : T e x t " / >  
 < / x s d : s i m p l e T y p e >  
 < / x s d : e l e m e n t >  
 < x s d : e l e m e n t   n a m e = " M e d i a L e n g t h I n S e c o n d s "   m a : i n d e x = " 2 0 "   n i l l a b l e = " t r u e "   m a : d i s p l a y N a m e = " L e n g t h   ( s e c o n d s ) "   m a : i n t e r n a l N a m e = " M e d i a L e n g t h I n S e c o n d s "   m a : r e a d O n l y = " t r u e " >  
 < x s d : s i m p l e T y p e >  
 < x s d : r e s t r i c t i o n   b a s e = " d m s : U n k n o w n " / >  
 < / x s d : s i m p l e T y p e >  
 < / x s d : e l e m e n t >  
 < x s d : e l e m e n t   n a m e = " l c f 7 6 f 1 5 5 c e d 4 d d c b 4 0 9 7 1 3 4 f f 3 c 3 3 2 f "   m a : i n d e x = " 2 2 "   n i l l a b l e = " t r u e "   m a : t a x o n o m y = " t r u e "   m a : i n t e r n a l N a m e = " l c f 7 6 f 1 5 5 c e d 4 d d c b 4 0 9 7 1 3 4 f f 3 c 3 3 2 f "   m a : t a x o n o m y F i e l d N a m e = " M e d i a S e r v i c e I m a g e T a g s "   m a : d i s p l a y N a m e = " q_�Pjd|"   m a : r e a d O n l y = " f a l s e "   m a : f i e l d I d = " { 5 c f 7 6 f 1 5 - 5 c e d - 4 d d c - b 4 0 9 - 7 1 3 4 f f 3 c 3 3 2 f } "   m a : t a x o n o m y M u l t i = " t r u e "   m a : s s p I d = " 9 6 4 0 1 4 1 a - 2 e 9 2 - 4 6 7 f - a 3 d 1 - 8 4 a 4 2 9 0 4 8 9 7 8 "   m a : t e r m S e t I d = " 0 9 8 1 4 c d 3 - 5 6 8 e - f e 9 0 - 9 8 1 4 - 8 d 6 2 1 f f 8 f b 8 4 "   m a : a n c h o r I d = " f b a 5 4 f b 3 - c 3 e 1 - f e 8 1 - a 7 7 6 - c a 4 b 6 9 1 4 8 c 4 d "   m a : o p e n = " t r u e "   m a : i s K e y w o r d = " f a l s e " >  
 < x s d : c o m p l e x T y p e >  
 < x s d : s e q u e n c e >  
 < x s d : e l e m e n t   r e f = " p c : T e r m s "   m i n O c c u r s = " 0 "   m a x O c c u r s = " 1 " > < / x s d : e l e m e n t >  
 < / x s d : s e q u e n c e >  
 < / x s d : c o m p l e x T y p e >  
 < / x s d : e l e m e n t >  
 < x s d : e l e m e n t   n a m e = " _ F l o w _ S i g n o f f S t a t u s "   m a : i n d e x = " 2 4 "   n i l l a b l e = " t r u e "   m a : d i s p l a y N a m e = " =|8h�rKa"   m a : i n t e r n a l N a m e = " _ x 7 c 3 d _ _ x 6 8 3 8 _ _ x 7 2 c 0 _ _ x 6 1 4 b _ " >  
 < x s d : s i m p l e T y p e >  
 < x s d : r e s t r i c t i o n   b a s e = " d m s : T e x t " / >  
 < / x s d : s i m p l e T y p e >  
 < / x s d : e l e m e n t >  
 < / x s d : s c h e m a >  
 < x s d : s c h e m a   t a r g e t N a m e s p a c e = " c 2 9 2 4 a 5 4 - 7 0 6 c - 4 d e 9 - 9 c 1 2 - 9 1 e 2 e b e a d c c 9 "   e l e m e n t F o r m D e f a u l t = " q u a l i f i e d "   x m l n s : x s d = " h t t p : / / w w w . w 3 . o r g / 2 0 0 1 / X M L S c h e m a "   x m l n s : x s = " h t t p : / / w w w . w 3 . o r g / 2 0 0 1 / X M L S c h e m a "   x m l n s : d m s = " h t t p : / / s c h e m a s . m i c r o s o f t . c o m / o f f i c e / 2 0 0 6 / d o c u m e n t M a n a g e m e n t / t y p e s "   x m l n s : p c = " h t t p : / / s c h e m a s . m i c r o s o f t . c o m / o f f i c e / i n f o p a t h / 2 0 0 7 / P a r t n e r C o n t r o l s " >  
 < x s d : i m p o r t   n a m e s p a c e = " h t t p : / / s c h e m a s . m i c r o s o f t . c o m / o f f i c e / 2 0 0 6 / d o c u m e n t M a n a g e m e n t / t y p e s " / >  
 < x s d : i m p o r t   n a m e s p a c e = " h t t p : / / s c h e m a s . m i c r o s o f t . c o m / o f f i c e / i n f o p a t h / 2 0 0 7 / P a r t n e r C o n t r o l s " / >  
 < x s d : e l e m e n t   n a m e = " S h a r e d W i t h U s e r s "   m a : i n d e x = " 1 8 "   n i l l a b l e = " t r u e "   m a : d i s p l a y N a m e = " qQ(u\a�: "   m a : i n t e r n a l N a m e = " S h a r e d W i t h U s e r s "   m a : r e a d O n l y = " t r u e " >  
 < x s d : c o m p l e x T y p e >  
 < x s d : c o m p l e x C o n t e n t >  
 < x s d : e x t e n s i o n   b a s e = " d m s : U s e r M u l t i " >  
 < x s d : s e q u e n c e >  
 < x s d : e l e m e n t   n a m e = " U s e r I n f o "   m i n O c c u r s = " 0 "   m a x O c c u r s = " u n b o u n d e d " >  
 < x s d : c o m p l e x T y p e >  
 < x s d : s e q u e n c e >  
 < x s d : e l e m e n t   n a m e = " D i s p l a y N a m e "   t y p e = " x s d : s t r i n g "   m i n O c c u r s = " 0 " / >  
 < x s d : e l e m e n t   n a m e = " A c c o u n t I d "   t y p e = " d m s : U s e r I d "   m i n O c c u r s = " 0 "   n i l l a b l e = " t r u e " / >  
 < x s d : e l e m e n t   n a m e = " A c c o u n t T y p e "   t y p e = " x s d : s t r i n g "   m i n O c c u r s = " 0 " / >  
 < / x s d : s e q u e n c e >  
 < / x s d : c o m p l e x T y p e >  
 < / x s d : e l e m e n t >  
 < / x s d : s e q u e n c e >  
 < / x s d : e x t e n s i o n >  
 < / x s d : c o m p l e x C o n t e n t >  
 < / x s d : c o m p l e x T y p e >  
 < / x s d : e l e m e n t >  
 < x s d : e l e m e n t   n a m e = " S h a r e d W i t h D e t a i l s "   m a : i n d e x = " 1 9 "   n i l l a b l e = " t r u e "   m a : d i s p l a y N a m e = " qQ(us�0}ǌ�e"   m a : i n t e r n a l N a m e = " S h a r e d W i t h D e t a i l s "   m a : r e a d O n l y = " t r u e " >  
 < x s d : s i m p l e T y p e >  
 < x s d : r e s t r i c t i o n   b a s e = " d m s : N o t e " >  
 < x s d : m a x L e n g t h   v a l u e = " 2 5 5 " / >  
 < / x s d : r e s t r i c t i o n >  
 < / x s d : s i m p l e T y p e >  
 < / x s d : e l e m e n t >  
 < / x s d : s c h e m a >  
 < x s d : s c h e m a   t a r g e t N a m e s p a c e = " 8 9 0 b c 2 1 1 - d e c b - 4 9 1 b - 8 0 5 e - 4 d d 1 a d 3 f 9 0 1 3 "   e l e m e n t F o r m D e f a u l t = " q u a l i f i e d "   x m l n s : x s d = " h t t p : / / w w w . w 3 . o r g / 2 0 0 1 / X M L S c h e m a "   x m l n s : x s = " h t t p : / / w w w . w 3 . o r g / 2 0 0 1 / X M L S c h e m a "   x m l n s : d m s = " h t t p : / / s c h e m a s . m i c r o s o f t . c o m / o f f i c e / 2 0 0 6 / d o c u m e n t M a n a g e m e n t / t y p e s "   x m l n s : p c = " h t t p : / / s c h e m a s . m i c r o s o f t . c o m / o f f i c e / i n f o p a t h / 2 0 0 7 / P a r t n e r C o n t r o l s " >  
 < x s d : i m p o r t   n a m e s p a c e = " h t t p : / / s c h e m a s . m i c r o s o f t . c o m / o f f i c e / 2 0 0 6 / d o c u m e n t M a n a g e m e n t / t y p e s " / >  
 < x s d : i m p o r t   n a m e s p a c e = " h t t p : / / s c h e m a s . m i c r o s o f t . c o m / o f f i c e / i n f o p a t h / 2 0 0 7 / P a r t n e r C o n t r o l s " / >  
 < x s d : e l e m e n t   n a m e = " T a x C a t c h A l l "   m a : i n d e x = " 2 3 "   n i l l a b l e = " t r u e "   m a : d i s p l a y N a m e = " T a x o n o m y   C a t c h   A l l   C o l u m n "   m a : h i d d e n = " t r u e "   m a : l i s t = " { 2 a c 9 1 8 d 5 - d e 7 c - 4 5 0 5 - a 5 8 1 - a 7 4 b 9 0 8 5 0 7 7 7 } "   m a : i n t e r n a l N a m e = " T a x C a t c h A l l "   m a : s h o w F i e l d = " C a t c h A l l D a t a "   m a : w e b = " 8 9 0 b c 2 1 1 - d e c b - 4 9 1 b - 8 0 5 e - 4 d d 1 a d 3 f 9 0 1 3 " >  
 < x s d : c o m p l e x T y p e >  
 < x s d : c o m p l e x C o n t e n t >  
 < x s d : e x t e n s i o n   b a s e = " d m s : M u l t i C h o i c e L o o k u p " >  
 < x s d : s e q u e n c e >  
 < x s d : e l e m e n t   n a m e = " V a l u e "   t y p e = " d m s : L o o k u p "   m a x O c c u r s = " u n b o u n d e d "   m i n O c c u r s = " 0 "   n i l l a b l e = " t r u e " / >  
 < / x s d : s e q u e n c e >  
 < / x s d : e x t e n s i o n >  
 < / x s d : c o m p l e x C o n t e n t >  
 < / x s d : c o m p l e x T y p e >  
 < / x s d : e l e m e n t >  
 < / x s d : s c h e m a >  
 < x s d : s c h e m a   t a r g e t N a m e s p a c e = " h t t p : / / s c h e m a s . o p e n x m l f o r m a t s . o r g / p a c k a g e / 2 0 0 6 / m e t a d a t a / c o r e - p r o p e r t i e s "   e l e m e n t F o r m D e f a u l t = " q u a l i f i e d "   a t t r i b u t e F o r m D e f a u l t = " u n q u a l i f i e d "   b l o c k D e f a u l t = " # a l l "   x m l n s = " h t t p : / / s c h e m a s . o p e n x m l f o r m a t s . o r g / p a c k a g e / 2 0 0 6 / m e t a d a t a / c o r e - p r o p e r t i e s "   x m l n s : x s d = " h t t p : / / w w w . w 3 . o r g / 2 0 0 1 / X M L S c h e m a "   x m l n s : x s i = " h t t p : / / w w w . w 3 . o r g / 2 0 0 1 / X M L S c h e m a - i n s t a n c e "   x m l n s : d c = " h t t p : / / p u r l . o r g / d c / e l e m e n t s / 1 . 1 / "   x m l n s : d c t e r m s = " h t t p : / / p u r l . o r g / d c / t e r m s / "   x m l n s : o d o c = " h t t p : / / s c h e m a s . m i c r o s o f t . c o m / i n t e r n a l / o b d " >  
 < x s d : i m p o r t   n a m e s p a c e = " h t t p : / / p u r l . o r g / d c / e l e m e n t s / 1 . 1 / "   s c h e m a L o c a t i o n = " h t t p : / / d u b l i n c o r e . o r g / s c h e m a s / x m l s / q d c / 2 0 0 3 / 0 4 / 0 2 / d c . x s d " / >  
 < x s d : i m p o r t   n a m e s p a c e = " h t t p : / / p u r l . o r g / d c / t e r m s / "   s c h e m a L o c a t i o n = " h t t p : / / d u b l i n c o r e . o r g / s c h e m a s / x m l s / q d c / 2 0 0 3 / 0 4 / 0 2 / d c t e r m s . x s d " / >  
 < x s d : e l e m e n t   n a m e = " c o r e P r o p e r t i e s "   t y p e = " C T _ c o r e P r o p e r t i e s " / >  
 < x s d : c o m p l e x T y p e   n a m e = " C T _ c o r e P r o p e r t i e s " >  
 < x s d : a l l >  
 < x s d : e l e m e n t   r e f = " d c : c r e a t o r "   m i n O c c u r s = " 0 "   m a x O c c u r s = " 1 " / >  
 < x s d : e l e m e n t   r e f = " d c t e r m s : c r e a t e d "   m i n O c c u r s = " 0 "   m a x O c c u r s = " 1 " / >  
 < x s d : e l e m e n t   r e f = " d c : i d e n t i f i e r "   m i n O c c u r s = " 0 "   m a x O c c u r s = " 1 " / >  
 < x s d : e l e m e n t   n a m e = " c o n t e n t T y p e "   m i n O c c u r s = " 0 "   m a x O c c u r s = " 1 "   t y p e = " x s d : s t r i n g "   m a : i n d e x = " 0 "   m a : d i s p l a y N a m e = " gQ�[^��W" / >  
 < x s d : e l e m e n t   r e f = " d c : t i t l e "   m i n O c c u r s = " 0 "   m a x O c c u r s = " 1 "   m a : i n d e x = " 4 "   m a : d i s p l a y N a m e = " jL�" / >  
 < x s d : e l e m e n t   r e f = " d c : s u b j e c t "   m i n O c c u r s = " 0 "   m a x O c c u r s = " 1 " / >  
 < x s d : e l e m e n t   r e f = " d c : d e s c r i p t i o n "   m i n O c c u r s = " 0 "   m a x O c c u r s = " 1 " / >  
 < x s d : e l e m e n t   n a m e = " k e y w o r d s "   m i n O c c u r s = " 0 "   m a x O c c u r s = " 1 "   t y p e = " x s d : s t r i n g " / >  
 < x s d : e l e m e n t   r e f = " d c : l a n g u a g e "   m i n O c c u r s = " 0 "   m a x O c c u r s = " 1 " / >  
 < x s d : e l e m e n t   n a m e = " c a t e g o r y "   m i n O c c u r s = " 0 "   m a x O c c u r s = " 1 "   t y p e = " x s d : s t r i n g " / >  
 < x s d : e l e m e n t   n a m e = " v e r s i o n "   m i n O c c u r s = " 0 "   m a x O c c u r s = " 1 "   t y p e = " x s d : s t r i n g " / >  
 < x s d : e l e m e n t   n a m e = " r e v i s i o n "   m i n O c c u r s = " 0 "   m a x O c c u r s = " 1 "   t y p e = " x s d : s t r i n g " >  
 < x s d : a n n o t a t i o n >  
 < x s d : d o c u m e n t a t i o n >  
                                                 T h i s   v a l u e   i n d i c a t e s   t h e   n u m b e r   o f   s a v e s   o r   r e v i s i o n s .   T h e   a p p l i c a t i o n   i s   r e s p o n s i b l e   f o r   u p d a t i n g   t h i s   v a l u e   a f t e r   e a c h   r e v i s i o n .  
                                         < / x s d : d o c u m e n t a t i o n >  
 < / x s d : a n n o t a t i o n >  
 < / x s d : e l e m e n t >  
 < x s d : e l e m e n t   n a m e = " l a s t M o d i f i e d B y "   m i n O c c u r s = " 0 "   m a x O c c u r s = " 1 "   t y p e = " x s d : s t r i n g " / >  
 < x s d : e l e m e n t   r e f = " d c t e r m s : m o d i f i e d "   m i n O c c u r s = " 0 "   m a x O c c u r s = " 1 " / >  
 < x s d : e l e m e n t   n a m e = " c o n t e n t S t a t u s "   m i n O c c u r s = " 0 "   m a x O c c u r s = " 1 "   t y p e = " x s d : s t r i n g " / >  
 < / x s d : a l l >  
 < / x s d : c o m p l e x T y p e >  
 < / x s d : s c h e m a >  
 < x s : s c h e m a   t a r g e t N a m e s p a c e = " h t t p : / / s c h e m a s . m i c r o s o f t . c o m / o f f i c e / i n f o p a t h / 2 0 0 7 / P a r t n e r C o n t r o l s "   e l e m e n t F o r m D e f a u l t = " q u a l i f i e d "   a t t r i b u t e F o r m D e f a u l t = " u n q u a l i f i e d "   x m l n s : p c = " h t t p : / / s c h e m a s . m i c r o s o f t . c o m / o f f i c e / i n f o p a t h / 2 0 0 7 / P a r t n e r C o n t r o l s "   x m l n s : x s = " h t t p : / / w w w . w 3 . o r g / 2 0 0 1 / X M L S c h e m a " >  
 < x s : e l e m e n t   n a m e = " P e r s o n " >  
 < x s : c o m p l e x T y p e >  
 < x s : s e q u e n c e >  
 < x s : e l e m e n t   r e f = " p c : D i s p l a y N a m e "   m i n O c c u r s = " 0 " > < / x s : e l e m e n t >  
 < x s : e l e m e n t   r e f = " p c : A c c o u n t I d "   m i n O c c u r s = " 0 " > < / x s : e l e m e n t >  
 < x s : e l e m e n t   r e f = " p c : A c c o u n t T y p e "   m i n O c c u r s = " 0 " > < / x s : e l e m e n t >  
 < / x s : s e q u e n c e >  
 < / x s : c o m p l e x T y p e >  
 < / x s : e l e m e n t >  
 < x s : e l e m e n t   n a m e = " D i s p l a y N a m e "   t y p e = " x s : s t r i n g " > < / x s : e l e m e n t >  
 < x s : e l e m e n t   n a m e = " A c c o u n t I d "   t y p e = " x s : s t r i n g " > < / x s : e l e m e n t >  
 < x s : e l e m e n t   n a m e = " A c c o u n t T y p e "   t y p e = " x s : s t r i n g " > < / x s : e l e m e n t >  
 < x s : e l e m e n t   n a m e = " B D C A s s o c i a t e d E n t i t y " >  
 < x s : c o m p l e x T y p e >  
 < x s : s e q u e n c e >  
 < x s : e l e m e n t   r e f = " p c : B D C E n t i t y "   m i n O c c u r s = " 0 "   m a x O c c u r s = " u n b o u n d e d " > < / x s : e l e m e n t >  
 < / x s : s e q u e n c e >  
 < x s : a t t r i b u t e   r e f = " p c : E n t i t y N a m e s p a c e " > < / x s : a t t r i b u t e >  
 < x s : a t t r i b u t e   r e f = " p c : E n t i t y N a m e " > < / x s : a t t r i b u t e >  
 < x s : a t t r i b u t e   r e f = " p c : S y s t e m I n s t a n c e N a m e " > < / x s : a t t r i b u t e >  
 < x s : a t t r i b u t e   r e f = " p c : A s s o c i a t i o n N a m e " > < / x s : a t t r i b u t e >  
 < / x s : c o m p l e x T y p e >  
 < / x s : e l e m e n t >  
 < x s : a t t r i b u t e   n a m e = " E n t i t y N a m e s p a c e "   t y p e = " x s : s t r i n g " > < / x s : a t t r i b u t e >  
 < x s : a t t r i b u t e   n a m e = " E n t i t y N a m e "   t y p e = " x s : s t r i n g " > < / x s : a t t r i b u t e >  
 < x s : a t t r i b u t e   n a m e = " S y s t e m I n s t a n c e N a m e "   t y p e = " x s : s t r i n g " > < / x s : a t t r i b u t e >  
 < x s : a t t r i b u t e   n a m e = " A s s o c i a t i o n N a m e "   t y p e = " x s : s t r i n g " > < / x s : a t t r i b u t e >  
 < x s : e l e m e n t   n a m e = " B D C E n t i t y " >  
 < x s : c o m p l e x T y p e >  
 < x s : s e q u e n c e >  
 < x s : e l e m e n t   r e f = " p c : E n t i t y D i s p l a y N a m e "   m i n O c c u r s = " 0 " > < / x s : e l e m e n t >  
 < x s : e l e m e n t   r e f = " p c : E n t i t y I n s t a n c e R e f e r e n c e "   m i n O c c u r s = " 0 " > < / x s : e l e m e n t >  
 < x s : e l e m e n t   r e f = " p c : E n t i t y I d 1 "   m i n O c c u r s = " 0 " > < / x s : e l e m e n t >  
 < x s : e l e m e n t   r e f = " p c : E n t i t y I d 2 "   m i n O c c u r s = " 0 " > < / x s : e l e m e n t >  
 < x s : e l e m e n t   r e f = " p c : E n t i t y I d 3 "   m i n O c c u r s = " 0 " > < / x s : e l e m e n t >  
 < x s : e l e m e n t   r e f = " p c : E n t i t y I d 4 "   m i n O c c u r s = " 0 " > < / x s : e l e m e n t >  
 < x s : e l e m e n t   r e f = " p c : E n t i t y I d 5 "   m i n O c c u r s = " 0 " > < / x s : e l e m e n t >  
 < / x s : s e q u e n c e >  
 < / x s : c o m p l e x T y p e >  
 < / x s : e l e m e n t >  
 < x s : e l e m e n t   n a m e = " E n t i t y D i s p l a y N a m e "   t y p e = " x s : s t r i n g " > < / x s : e l e m e n t >  
 < x s : e l e m e n t   n a m e = " E n t i t y I n s t a n c e R e f e r e n c e "   t y p e = " x s : s t r i n g " > < / x s : e l e m e n t >  
 < x s : e l e m e n t   n a m e = " E n t i t y I d 1 "   t y p e = " x s : s t r i n g " > < / x s : e l e m e n t >  
 < x s : e l e m e n t   n a m e = " E n t i t y I d 2 "   t y p e = " x s : s t r i n g " > < / x s : e l e m e n t >  
 < x s : e l e m e n t   n a m e = " E n t i t y I d 3 "   t y p e = " x s : s t r i n g " > < / x s : e l e m e n t >  
 < x s : e l e m e n t   n a m e = " E n t i t y I d 4 "   t y p e = " x s : s t r i n g " > < / x s : e l e m e n t >  
 < x s : e l e m e n t   n a m e = " E n t i t y I d 5 "   t y p e = " x s : s t r i n g " > < / x s : e l e m e n t >  
 < x s : e l e m e n t   n a m e = " T e r m s " >  
 < x s : c o m p l e x T y p e >  
 < x s : s e q u e n c e >  
 < x s : e l e m e n t   r e f = " p c : T e r m I n f o "   m i n O c c u r s = " 0 "   m a x O c c u r s = " u n b o u n d e d " > < / x s : e l e m e n t >  
 < / x s : s e q u e n c e >  
 < / x s : c o m p l e x T y p e >  
 < / x s : e l e m e n t >  
 < x s : e l e m e n t   n a m e = " T e r m I n f o " >  
 < x s : c o m p l e x T y p e >  
 < x s : s e q u e n c e >  
 < x s : e l e m e n t   r e f = " p c : T e r m N a m e "   m i n O c c u r s = " 0 " > < / x s : e l e m e n t >  
 < x s : e l e m e n t   r e f = " p c : T e r m I d "   m i n O c c u r s = " 0 " > < / x s : e l e m e n t >  
 < / x s : s e q u e n c e >  
 < / x s : c o m p l e x T y p e >  
 < / x s : e l e m e n t >  
 < x s : e l e m e n t   n a m e = " T e r m N a m e "   t y p e = " x s : s t r i n g " > < / x s : e l e m e n t >  
 < x s : e l e m e n t   n a m e = " T e r m I d "   t y p e = " x s : s t r i n g " > < / x s : e l e m e n t >  
 < / x s : s c h e m a >  
 < / c t : c o n t e n t T y p e S c h e m a > 
</file>

<file path=customXml/item4.xml>��< ? m s o - c o n t e n t T y p e ? > < F o r m T e m p l a t e s   x m l n s = " h t t p : / / s c h e m a s . m i c r o s o f t . c o m / s h a r e p o i n t / v 3 / c o n t e n t t y p e / f o r m s " > < D i s p l a y > D o c u m e n t L i b r a r y F o r m < / D i s p l a y > < E d i t > D o c u m e n t L i b r a r y F o r m < / E d i t > < N e w > D o c u m e n t L i b r a r y F o r m < / N e w > < / F o r m T e m p l a t e s > 
</file>

<file path=customXml/item5.xml>��< ? x m l   v e r s i o n = " 1 . 0 " ? > < p : p r o p e r t i e s   x m l n s : p = " h t t p : / / s c h e m a s . m i c r o s o f t . c o m / o f f i c e / 2 0 0 6 / m e t a d a t a / p r o p e r t i e s "   x m l n s : x s i = " h t t p : / / w w w . w 3 . o r g / 2 0 0 1 / X M L S c h e m a - i n s t a n c e " > < d o c u m e n t M a n a g e m e n t > < T a x C a t c h A l l   x m l n s = " 8 9 0 b c 2 1 1 - d e c b - 4 9 1 b - 8 0 5 e - 4 d d 1 a d 3 f 9 0 1 3 "   x s i : n i l = " t r u e " / > < l c f 7 6 f 1 5 5 c e d 4 d d c b 4 0 9 7 1 3 4 f f 3 c 3 3 2 f   x m l n s = " e 9 1 b c 3 a 5 - 9 7 2 1 - 4 5 b 3 - b 4 0 6 - 2 5 b 8 9 5 c 2 7 8 1 d " > < T e r m s   x m l n s = " h t t p : / / s c h e m a s . m i c r o s o f t . c o m / o f f i c e / i n f o p a t h / 2 0 0 7 / P a r t n e r C o n t r o l s " > < / T e r m s > < / l c f 7 6 f 1 5 5 c e d 4 d d c b 4 0 9 7 1 3 4 f f 3 c 3 3 2 f > < _ F l o w _ S i g n o f f S t a t u s   x m l n s = " e 9 1 b c 3 a 5 - 9 7 2 1 - 4 5 b 3 - b 4 0 6 - 2 5 b 8 9 5 c 2 7 8 1 d "   x s i : n i l = " t r u e " / > < / d o c u m e n t M a n a g e m e n t > < / p : p r o p e r t i e s > 
</file>

<file path=customXml/item6.xml>��< X M L D a t a   T e x t T o D i s p l a y = " % D O C U M E N T G U I D % " > { 0 0 0 0 0 0 0 0 - 0 0 0 0 - 0 0 0 0 - 0 0 0 0 - 0 0 0 0 0 0 0 0 0 0 0 0 } < / X M L D a t a > 
</file>

<file path=customXml/itemProps12.xml><?xml version="1.0" encoding="utf-8"?>
<ds:datastoreItem xmlns:ds="http://schemas.openxmlformats.org/officeDocument/2006/customXml" ds:itemID="{14C00AAD-DB20-4CF1-A6C5-692623E665EC}">
  <ds:schemaRefs/>
</ds:datastoreItem>
</file>

<file path=customXml/itemProps13.xml><?xml version="1.0" encoding="utf-8"?>
<ds:datastoreItem xmlns:ds="http://schemas.openxmlformats.org/officeDocument/2006/customXml" ds:itemID="{A6135BBA-5811-4579-AB82-3B8B45E9165E}">
  <ds:schemaRefs/>
</ds:datastoreItem>
</file>

<file path=customXml/itemProps14.xml><?xml version="1.0" encoding="utf-8"?>
<ds:datastoreItem xmlns:ds="http://schemas.openxmlformats.org/officeDocument/2006/customXml" ds:itemID="{1B1EB151-8B4A-4158-B18F-3F308419416A}">
  <ds:schemaRefs/>
</ds:datastoreItem>
</file>

<file path=customXml/itemProps15.xml><?xml version="1.0" encoding="utf-8"?>
<ds:datastoreItem xmlns:ds="http://schemas.openxmlformats.org/officeDocument/2006/customXml" ds:itemID="{D4ECFC81-07E9-4AA1-B0A1-D3E5048D24FA}">
  <ds:schemaRefs/>
</ds:datastoreItem>
</file>

<file path=customXml/itemProps16.xml><?xml version="1.0" encoding="utf-8"?>
<ds:datastoreItem xmlns:ds="http://schemas.openxmlformats.org/officeDocument/2006/customXml" ds:itemID="{EB160343-857B-421C-B78C-26DAF858986D}">
  <ds:schemaRefs/>
</ds:datastoreItem>
</file>

<file path=customXml/itemProps17.xml><?xml version="1.0" encoding="utf-8"?>
<ds:datastoreItem xmlns:ds="http://schemas.openxmlformats.org/officeDocument/2006/customXml" ds:itemID="{7A915BE2-5AE9-46B9-AD0A-0E6577D42BB5}">
  <ds:schemaRefs/>
</ds:datastoreItem>
</file>

<file path=docProps/app.xml><?xml version="1.0" encoding="utf-8"?>
<Properties xmlns="http://schemas.openxmlformats.org/officeDocument/2006/extended-properties" xmlns:vt="http://schemas.openxmlformats.org/officeDocument/2006/docPropsVTypes">
  <TotalTime>0</TotalTime>
  <Words>9818</Words>
  <Application>WPS 演示</Application>
  <PresentationFormat>宽屏</PresentationFormat>
  <Paragraphs>576</Paragraphs>
  <Slides>12</Slides>
  <Notes>8</Notes>
  <HiddenSlides>0</HiddenSlides>
  <MMClips>0</MMClips>
  <ScaleCrop>false</ScaleCrop>
  <HeadingPairs>
    <vt:vector size="6" baseType="variant">
      <vt:variant>
        <vt:lpstr>已用的字体</vt:lpstr>
      </vt:variant>
      <vt:variant>
        <vt:i4>30</vt:i4>
      </vt:variant>
      <vt:variant>
        <vt:lpstr>主题</vt:lpstr>
      </vt:variant>
      <vt:variant>
        <vt:i4>7</vt:i4>
      </vt:variant>
      <vt:variant>
        <vt:lpstr>幻灯片标题</vt:lpstr>
      </vt:variant>
      <vt:variant>
        <vt:i4>12</vt:i4>
      </vt:variant>
    </vt:vector>
  </HeadingPairs>
  <TitlesOfParts>
    <vt:vector size="49" baseType="lpstr">
      <vt:lpstr>Arial</vt:lpstr>
      <vt:lpstr>宋体</vt:lpstr>
      <vt:lpstr>Wingdings</vt:lpstr>
      <vt:lpstr>ヒラギノ角ゴ Pro W3</vt:lpstr>
      <vt:lpstr>Yu Gothic</vt:lpstr>
      <vt:lpstr>Calibri</vt:lpstr>
      <vt:lpstr>Malgun Gothic</vt:lpstr>
      <vt:lpstr>华文楷体</vt:lpstr>
      <vt:lpstr>Geneva</vt:lpstr>
      <vt:lpstr>Segoe Print</vt:lpstr>
      <vt:lpstr>Symbol</vt:lpstr>
      <vt:lpstr>Arial</vt:lpstr>
      <vt:lpstr>Symbol</vt:lpstr>
      <vt:lpstr>MS PGothic</vt:lpstr>
      <vt:lpstr>Credit Suisse Type Roman</vt:lpstr>
      <vt:lpstr>Credit Suisse Type Light</vt:lpstr>
      <vt:lpstr>Calibri</vt:lpstr>
      <vt:lpstr>SimSun-ExtB</vt:lpstr>
      <vt:lpstr>Montserrat SemiBold</vt:lpstr>
      <vt:lpstr>Arial Rounded MT Bold</vt:lpstr>
      <vt:lpstr>Showcard Gothic</vt:lpstr>
      <vt:lpstr>Microsoft JhengHei</vt:lpstr>
      <vt:lpstr>Montserrat SemiBold</vt:lpstr>
      <vt:lpstr>AppleSDGothicNeoEB00</vt:lpstr>
      <vt:lpstr>Aharoni</vt:lpstr>
      <vt:lpstr>Yu Gothic UI Semibold</vt:lpstr>
      <vt:lpstr>Franklin Gothic Medium Cond</vt:lpstr>
      <vt:lpstr>?????? Pro W3</vt:lpstr>
      <vt:lpstr>微软雅黑</vt:lpstr>
      <vt:lpstr>Arial Unicode MS</vt:lpstr>
      <vt:lpstr>Custom Template</vt:lpstr>
      <vt:lpstr>1_Custom Template</vt:lpstr>
      <vt:lpstr>1_PowerPitch</vt:lpstr>
      <vt:lpstr>2_Custom Template</vt:lpstr>
      <vt:lpstr>3_Custom Template</vt:lpstr>
      <vt:lpstr>1_Office 테마</vt:lpstr>
      <vt:lpstr>Office 테마</vt:lpstr>
      <vt:lpstr>PowerPoint 演示文稿</vt:lpstr>
      <vt:lpstr>PowerPoint 演示文稿</vt:lpstr>
      <vt:lpstr>Disclaimer</vt:lpstr>
      <vt:lpstr>Who We Are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Citigroup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TT59754</dc:creator>
  <cp:lastModifiedBy>河畔</cp:lastModifiedBy>
  <cp:revision>15</cp:revision>
  <cp:lastPrinted>2020-09-23T02:30:00Z</cp:lastPrinted>
  <dcterms:created xsi:type="dcterms:W3CDTF">2014-08-01T06:59:00Z</dcterms:created>
  <dcterms:modified xsi:type="dcterms:W3CDTF">2023-06-27T05:28:22Z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B_DisclaimerDB">
    <vt:bool>true</vt:bool>
  </property>
  <property fmtid="{D5CDD505-2E9C-101B-9397-08002B2CF9AE}" pid="3" name="ICGToolkitIsDisclaimer">
    <vt:bool>false</vt:bool>
  </property>
  <property fmtid="{D5CDD505-2E9C-101B-9397-08002B2CF9AE}" pid="4" name="TOCOpt">
    <vt:lpwstr>1</vt:lpwstr>
  </property>
  <property fmtid="{D5CDD505-2E9C-101B-9397-08002B2CF9AE}" pid="5" name="PageNumAlign">
    <vt:lpwstr>L</vt:lpwstr>
  </property>
  <property fmtid="{D5CDD505-2E9C-101B-9397-08002B2CF9AE}" pid="6" name="SectionTitleAlign">
    <vt:lpwstr>L</vt:lpwstr>
  </property>
  <property fmtid="{D5CDD505-2E9C-101B-9397-08002B2CF9AE}" pid="7" name="PageNumberTop">
    <vt:lpwstr>529</vt:lpwstr>
  </property>
  <property fmtid="{D5CDD505-2E9C-101B-9397-08002B2CF9AE}" pid="8" name="PageNumberLeft">
    <vt:lpwstr>13</vt:lpwstr>
  </property>
  <property fmtid="{D5CDD505-2E9C-101B-9397-08002B2CF9AE}" pid="9" name="PageNumberCentre">
    <vt:lpwstr>390</vt:lpwstr>
  </property>
  <property fmtid="{D5CDD505-2E9C-101B-9397-08002B2CF9AE}" pid="10" name="PageNumSectionTitleDiff">
    <vt:lpwstr>20</vt:lpwstr>
  </property>
  <property fmtid="{D5CDD505-2E9C-101B-9397-08002B2CF9AE}" pid="11" name="SectionTitleTop">
    <vt:lpwstr>529</vt:lpwstr>
  </property>
  <property fmtid="{D5CDD505-2E9C-101B-9397-08002B2CF9AE}" pid="12" name="SectionTitleLeft">
    <vt:lpwstr>33</vt:lpwstr>
  </property>
  <property fmtid="{D5CDD505-2E9C-101B-9397-08002B2CF9AE}" pid="13" name="RightsWATCHMark">
    <vt:lpwstr>8|CITI-No PII-Internal|{00000000-0000-0000-0000-000000000000}</vt:lpwstr>
  </property>
  <property fmtid="{D5CDD505-2E9C-101B-9397-08002B2CF9AE}" pid="14" name="PageNumberCustomTop">
    <vt:lpwstr>529</vt:lpwstr>
  </property>
  <property fmtid="{D5CDD505-2E9C-101B-9397-08002B2CF9AE}" pid="15" name="PageNumberCustomLeft">
    <vt:lpwstr>13</vt:lpwstr>
  </property>
  <property fmtid="{D5CDD505-2E9C-101B-9397-08002B2CF9AE}" pid="16" name="Is_Custom_Template">
    <vt:lpwstr>true</vt:lpwstr>
  </property>
  <property fmtid="{D5CDD505-2E9C-101B-9397-08002B2CF9AE}" pid="17" name="PNSOpt">
    <vt:lpwstr>5</vt:lpwstr>
  </property>
  <property fmtid="{D5CDD505-2E9C-101B-9397-08002B2CF9AE}" pid="18" name="TOCHeaderTop">
    <vt:lpwstr>0</vt:lpwstr>
  </property>
  <property fmtid="{D5CDD505-2E9C-101B-9397-08002B2CF9AE}" pid="19" name="TOCHeaderLeft">
    <vt:lpwstr>0</vt:lpwstr>
  </property>
  <property fmtid="{D5CDD505-2E9C-101B-9397-08002B2CF9AE}" pid="20" name="CitiLogoTop">
    <vt:lpwstr>0</vt:lpwstr>
  </property>
  <property fmtid="{D5CDD505-2E9C-101B-9397-08002B2CF9AE}" pid="21" name="CitiLogoLeft">
    <vt:lpwstr>0</vt:lpwstr>
  </property>
  <property fmtid="{D5CDD505-2E9C-101B-9397-08002B2CF9AE}" pid="22" name="Pitchbook Compatible">
    <vt:lpwstr>Yes</vt:lpwstr>
  </property>
  <property fmtid="{D5CDD505-2E9C-101B-9397-08002B2CF9AE}" pid="23" name="ContentTypeId">
    <vt:lpwstr>0x010100B52C5114A1CCDE4DBFFE6FF8DB9720A5</vt:lpwstr>
  </property>
  <property fmtid="{D5CDD505-2E9C-101B-9397-08002B2CF9AE}" pid="24" name="MediaServiceImageTags">
    <vt:lpwstr/>
  </property>
  <property fmtid="{D5CDD505-2E9C-101B-9397-08002B2CF9AE}" pid="25" name="ICV">
    <vt:lpwstr>BF72532BA4854F92832D83FF81F1D41D_12</vt:lpwstr>
  </property>
  <property fmtid="{D5CDD505-2E9C-101B-9397-08002B2CF9AE}" pid="26" name="KSOProductBuildVer">
    <vt:lpwstr>2052-11.1.0.14309</vt:lpwstr>
  </property>
</Properties>
</file>