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5.xml" ContentType="application/vnd.openxmlformats-officedocument.presentationml.tag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7"/>
    <p:sldMasterId id="2147483674" r:id="rId8"/>
    <p:sldMasterId id="2147483681" r:id="rId9"/>
    <p:sldMasterId id="2147483693" r:id="rId10"/>
    <p:sldMasterId id="2147483700" r:id="rId11"/>
    <p:sldMasterId id="2147483708" r:id="rId12"/>
    <p:sldMasterId id="2147483749" r:id="rId13"/>
  </p:sldMasterIdLst>
  <p:notesMasterIdLst>
    <p:notesMasterId r:id="rId26"/>
  </p:notesMasterIdLst>
  <p:handoutMasterIdLst>
    <p:handoutMasterId r:id="rId27"/>
  </p:handoutMasterIdLst>
  <p:sldIdLst>
    <p:sldId id="790" r:id="rId14"/>
    <p:sldId id="274" r:id="rId15"/>
    <p:sldId id="693" r:id="rId16"/>
    <p:sldId id="733" r:id="rId17"/>
    <p:sldId id="729" r:id="rId18"/>
    <p:sldId id="732" r:id="rId19"/>
    <p:sldId id="719" r:id="rId20"/>
    <p:sldId id="724" r:id="rId21"/>
    <p:sldId id="727" r:id="rId22"/>
    <p:sldId id="687" r:id="rId23"/>
    <p:sldId id="688" r:id="rId24"/>
    <p:sldId id="715" r:id="rId25"/>
  </p:sldIdLst>
  <p:sldSz cx="12192000" cy="6858000"/>
  <p:notesSz cx="7315200" cy="9601200"/>
  <p:defaultTex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p:defaultTextStyle>
  <p:extLst>
    <p:ext uri="{EFAFB233-063F-42B5-8137-9DF3F51BA10A}">
      <p15:sldGuideLst xmlns:p15="http://schemas.microsoft.com/office/powerpoint/2012/main">
        <p15:guide id="1" orient="horz" pos="2448" userDrawn="1">
          <p15:clr>
            <a:srgbClr val="A4A3A4"/>
          </p15:clr>
        </p15:guide>
        <p15:guide id="2" orient="horz" pos="2352" userDrawn="1">
          <p15:clr>
            <a:srgbClr val="A4A3A4"/>
          </p15:clr>
        </p15:guide>
        <p15:guide id="3" orient="horz" pos="294" userDrawn="1">
          <p15:clr>
            <a:srgbClr val="A4A3A4"/>
          </p15:clr>
        </p15:guide>
        <p15:guide id="4" orient="horz" pos="666" userDrawn="1">
          <p15:clr>
            <a:srgbClr val="A4A3A4"/>
          </p15:clr>
        </p15:guide>
        <p15:guide id="5" orient="horz" pos="816" userDrawn="1">
          <p15:clr>
            <a:srgbClr val="A4A3A4"/>
          </p15:clr>
        </p15:guide>
        <p15:guide id="6" orient="horz" pos="3888" userDrawn="1">
          <p15:clr>
            <a:srgbClr val="A4A3A4"/>
          </p15:clr>
        </p15:guide>
        <p15:guide id="7" orient="horz" pos="2256" userDrawn="1">
          <p15:clr>
            <a:srgbClr val="A4A3A4"/>
          </p15:clr>
        </p15:guide>
        <p15:guide id="8" orient="horz" pos="432" userDrawn="1">
          <p15:clr>
            <a:srgbClr val="A4A3A4"/>
          </p15:clr>
        </p15:guide>
        <p15:guide id="9" pos="3722" userDrawn="1">
          <p15:clr>
            <a:srgbClr val="A4A3A4"/>
          </p15:clr>
        </p15:guide>
        <p15:guide id="10" pos="3958" userDrawn="1">
          <p15:clr>
            <a:srgbClr val="A4A3A4"/>
          </p15:clr>
        </p15:guide>
        <p15:guide id="11" pos="118" userDrawn="1">
          <p15:clr>
            <a:srgbClr val="A4A3A4"/>
          </p15:clr>
        </p15:guide>
        <p15:guide id="12" pos="7562" userDrawn="1">
          <p15:clr>
            <a:srgbClr val="A4A3A4"/>
          </p15:clr>
        </p15:guide>
        <p15:guide id="13" pos="3840" userDrawn="1">
          <p15:clr>
            <a:srgbClr val="A4A3A4"/>
          </p15:clr>
        </p15:guide>
        <p15:guide id="14" orient="horz" pos="397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y Luo" initials="MOU" lastIdx="2" clrIdx="0">
    <p:extLst>
      <p:ext uri="{19B8F6BF-5375-455C-9EA6-DF929625EA0E}">
        <p15:presenceInfo xmlns:p15="http://schemas.microsoft.com/office/powerpoint/2012/main" userId="Mandy Luo" providerId="None"/>
      </p:ext>
    </p:extLst>
  </p:cmAuthor>
  <p:cmAuthor id="2" name="Yilia" initials="B" lastIdx="10" clrIdx="1">
    <p:extLst>
      <p:ext uri="{19B8F6BF-5375-455C-9EA6-DF929625EA0E}">
        <p15:presenceInfo xmlns:p15="http://schemas.microsoft.com/office/powerpoint/2012/main" userId="Yi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86CF"/>
    <a:srgbClr val="DECEE8"/>
    <a:srgbClr val="B5BBD6"/>
    <a:srgbClr val="DEE3EB"/>
    <a:srgbClr val="8A87CF"/>
    <a:srgbClr val="3B446B"/>
    <a:srgbClr val="DC8C9B"/>
    <a:srgbClr val="5C1C28"/>
    <a:srgbClr val="E4E6F2"/>
    <a:srgbClr val="E9E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0DA522-B16C-47BA-B004-C90A8CEC2B3A}" v="24" dt="2022-11-30T09:38:18.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49" autoAdjust="0"/>
  </p:normalViewPr>
  <p:slideViewPr>
    <p:cSldViewPr snapToGrid="0">
      <p:cViewPr varScale="1">
        <p:scale>
          <a:sx n="111" d="100"/>
          <a:sy n="111" d="100"/>
        </p:scale>
        <p:origin x="1026" y="96"/>
      </p:cViewPr>
      <p:guideLst>
        <p:guide orient="horz" pos="2448"/>
        <p:guide orient="horz" pos="2352"/>
        <p:guide orient="horz" pos="294"/>
        <p:guide orient="horz" pos="666"/>
        <p:guide orient="horz" pos="816"/>
        <p:guide orient="horz" pos="3888"/>
        <p:guide orient="horz" pos="2256"/>
        <p:guide orient="horz" pos="432"/>
        <p:guide pos="3722"/>
        <p:guide pos="3958"/>
        <p:guide pos="118"/>
        <p:guide pos="7562"/>
        <p:guide pos="3840"/>
        <p:guide orient="horz" pos="3970"/>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5/10/relationships/revisionInfo" Target="revisionInfo.xml"/><Relationship Id="rId7" Type="http://schemas.openxmlformats.org/officeDocument/2006/relationships/slideMaster" Target="slideMasters/slideMaster1.xml"/><Relationship Id="rId12" Type="http://schemas.openxmlformats.org/officeDocument/2006/relationships/slideMaster" Target="slideMasters/slideMaster6.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commentAuthors" Target="commentAuthors.xml"/><Relationship Id="rId10" Type="http://schemas.openxmlformats.org/officeDocument/2006/relationships/slideMaster" Target="slideMasters/slideMaster4.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Lo" userId="56b79940-b079-4a60-9867-02444865aa7a" providerId="ADAL" clId="{239099A5-6629-4EA0-A6E8-7841E70AE32C}"/>
    <pc:docChg chg="undo custSel modSld">
      <pc:chgData name="Zoe Lo" userId="56b79940-b079-4a60-9867-02444865aa7a" providerId="ADAL" clId="{239099A5-6629-4EA0-A6E8-7841E70AE32C}" dt="2022-12-01T04:44:31.077" v="78" actId="20577"/>
      <pc:docMkLst>
        <pc:docMk/>
      </pc:docMkLst>
      <pc:sldChg chg="modSp mod">
        <pc:chgData name="Zoe Lo" userId="56b79940-b079-4a60-9867-02444865aa7a" providerId="ADAL" clId="{239099A5-6629-4EA0-A6E8-7841E70AE32C}" dt="2022-12-01T04:44:31.077" v="78" actId="20577"/>
        <pc:sldMkLst>
          <pc:docMk/>
          <pc:sldMk cId="634831935" sldId="719"/>
        </pc:sldMkLst>
        <pc:spChg chg="mod">
          <ac:chgData name="Zoe Lo" userId="56b79940-b079-4a60-9867-02444865aa7a" providerId="ADAL" clId="{239099A5-6629-4EA0-A6E8-7841E70AE32C}" dt="2022-12-01T04:44:31.077" v="78" actId="20577"/>
          <ac:spMkLst>
            <pc:docMk/>
            <pc:sldMk cId="634831935" sldId="719"/>
            <ac:spMk id="11" creationId="{E6E5874B-F50C-4EAD-B2F6-5F1D5FC55EE0}"/>
          </ac:spMkLst>
        </pc:spChg>
      </pc:sldChg>
      <pc:sldChg chg="modSp mod">
        <pc:chgData name="Zoe Lo" userId="56b79940-b079-4a60-9867-02444865aa7a" providerId="ADAL" clId="{239099A5-6629-4EA0-A6E8-7841E70AE32C}" dt="2022-12-01T04:42:43.154" v="9" actId="20577"/>
        <pc:sldMkLst>
          <pc:docMk/>
          <pc:sldMk cId="2121882373" sldId="724"/>
        </pc:sldMkLst>
        <pc:spChg chg="mod">
          <ac:chgData name="Zoe Lo" userId="56b79940-b079-4a60-9867-02444865aa7a" providerId="ADAL" clId="{239099A5-6629-4EA0-A6E8-7841E70AE32C}" dt="2022-12-01T04:42:43.154" v="9" actId="20577"/>
          <ac:spMkLst>
            <pc:docMk/>
            <pc:sldMk cId="2121882373" sldId="724"/>
            <ac:spMk id="16" creationId="{F7BA795E-8E6A-498F-BB8E-4081CCDE4818}"/>
          </ac:spMkLst>
        </pc:spChg>
      </pc:sldChg>
      <pc:sldChg chg="modSp mod">
        <pc:chgData name="Zoe Lo" userId="56b79940-b079-4a60-9867-02444865aa7a" providerId="ADAL" clId="{239099A5-6629-4EA0-A6E8-7841E70AE32C}" dt="2022-12-01T04:42:39.822" v="8" actId="20577"/>
        <pc:sldMkLst>
          <pc:docMk/>
          <pc:sldMk cId="2808724206" sldId="727"/>
        </pc:sldMkLst>
        <pc:spChg chg="mod">
          <ac:chgData name="Zoe Lo" userId="56b79940-b079-4a60-9867-02444865aa7a" providerId="ADAL" clId="{239099A5-6629-4EA0-A6E8-7841E70AE32C}" dt="2022-12-01T04:42:39.822" v="8" actId="20577"/>
          <ac:spMkLst>
            <pc:docMk/>
            <pc:sldMk cId="2808724206" sldId="727"/>
            <ac:spMk id="6" creationId="{C1F9918B-9B1B-4296-93AE-483641DCE321}"/>
          </ac:spMkLst>
        </pc:spChg>
      </pc:sldChg>
      <pc:sldChg chg="modSp mod">
        <pc:chgData name="Zoe Lo" userId="56b79940-b079-4a60-9867-02444865aa7a" providerId="ADAL" clId="{239099A5-6629-4EA0-A6E8-7841E70AE32C}" dt="2022-12-01T04:42:13.809" v="2"/>
        <pc:sldMkLst>
          <pc:docMk/>
          <pc:sldMk cId="2708715075" sldId="729"/>
        </pc:sldMkLst>
        <pc:spChg chg="mod">
          <ac:chgData name="Zoe Lo" userId="56b79940-b079-4a60-9867-02444865aa7a" providerId="ADAL" clId="{239099A5-6629-4EA0-A6E8-7841E70AE32C}" dt="2022-12-01T04:42:13.809" v="2"/>
          <ac:spMkLst>
            <pc:docMk/>
            <pc:sldMk cId="2708715075" sldId="729"/>
            <ac:spMk id="30" creationId="{E6E5874B-F50C-4EAD-B2F6-5F1D5FC55EE0}"/>
          </ac:spMkLst>
        </pc:spChg>
      </pc:sldChg>
      <pc:sldChg chg="modSp mod">
        <pc:chgData name="Zoe Lo" userId="56b79940-b079-4a60-9867-02444865aa7a" providerId="ADAL" clId="{239099A5-6629-4EA0-A6E8-7841E70AE32C}" dt="2022-12-01T04:42:21.692" v="3"/>
        <pc:sldMkLst>
          <pc:docMk/>
          <pc:sldMk cId="3442723140" sldId="732"/>
        </pc:sldMkLst>
        <pc:spChg chg="mod">
          <ac:chgData name="Zoe Lo" userId="56b79940-b079-4a60-9867-02444865aa7a" providerId="ADAL" clId="{239099A5-6629-4EA0-A6E8-7841E70AE32C}" dt="2022-12-01T04:42:21.692" v="3"/>
          <ac:spMkLst>
            <pc:docMk/>
            <pc:sldMk cId="3442723140" sldId="732"/>
            <ac:spMk id="14" creationId="{F1EF304B-A248-4CD8-2B00-9AE6E4A4119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___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25890055691558E-2"/>
          <c:y val="2.9022806066992198E-2"/>
          <c:w val="0.93034427127656827"/>
          <c:h val="0.87979645078093827"/>
        </c:manualLayout>
      </c:layout>
      <c:barChart>
        <c:barDir val="col"/>
        <c:grouping val="clustered"/>
        <c:varyColors val="0"/>
        <c:ser>
          <c:idx val="0"/>
          <c:order val="0"/>
          <c:tx>
            <c:strRef>
              <c:f>Sheet1!$B$1</c:f>
              <c:strCache>
                <c:ptCount val="1"/>
                <c:pt idx="0">
                  <c:v>GMV (RMB mn)</c:v>
                </c:pt>
              </c:strCache>
            </c:strRef>
          </c:tx>
          <c:spPr>
            <a:solidFill>
              <a:srgbClr val="B5BBD6"/>
            </a:solidFill>
            <a:ln>
              <a:noFill/>
            </a:ln>
            <a:effectLst/>
          </c:spPr>
          <c:invertIfNegative val="0"/>
          <c:dPt>
            <c:idx val="0"/>
            <c:invertIfNegative val="0"/>
            <c:bubble3D val="0"/>
            <c:spPr>
              <a:solidFill>
                <a:srgbClr val="B5BBD6"/>
              </a:solidFill>
              <a:ln>
                <a:noFill/>
              </a:ln>
              <a:effectLst/>
            </c:spPr>
            <c:extLst>
              <c:ext xmlns:c16="http://schemas.microsoft.com/office/drawing/2014/chart" uri="{C3380CC4-5D6E-409C-BE32-E72D297353CC}">
                <c16:uniqueId val="{00000001-BF8D-49AF-B2CD-2D143FCC7742}"/>
              </c:ext>
            </c:extLst>
          </c:dPt>
          <c:dPt>
            <c:idx val="1"/>
            <c:invertIfNegative val="0"/>
            <c:bubble3D val="0"/>
            <c:spPr>
              <a:solidFill>
                <a:srgbClr val="AC86CF"/>
              </a:solidFill>
              <a:ln>
                <a:noFill/>
              </a:ln>
              <a:effectLst/>
            </c:spPr>
            <c:extLst>
              <c:ext xmlns:c16="http://schemas.microsoft.com/office/drawing/2014/chart" uri="{C3380CC4-5D6E-409C-BE32-E72D297353CC}">
                <c16:uniqueId val="{00000003-BF8D-49AF-B2CD-2D143FCC7742}"/>
              </c:ext>
            </c:extLst>
          </c:dPt>
          <c:dPt>
            <c:idx val="2"/>
            <c:invertIfNegative val="0"/>
            <c:bubble3D val="0"/>
            <c:spPr>
              <a:solidFill>
                <a:srgbClr val="B5BBD6"/>
              </a:solidFill>
              <a:ln>
                <a:noFill/>
              </a:ln>
              <a:effectLst/>
            </c:spPr>
            <c:extLst>
              <c:ext xmlns:c16="http://schemas.microsoft.com/office/drawing/2014/chart" uri="{C3380CC4-5D6E-409C-BE32-E72D297353CC}">
                <c16:uniqueId val="{00000005-BF8D-49AF-B2CD-2D143FCC7742}"/>
              </c:ext>
            </c:extLst>
          </c:dPt>
          <c:dPt>
            <c:idx val="3"/>
            <c:invertIfNegative val="0"/>
            <c:bubble3D val="0"/>
            <c:spPr>
              <a:solidFill>
                <a:srgbClr val="B5BBD6"/>
              </a:solidFill>
              <a:ln>
                <a:noFill/>
              </a:ln>
              <a:effectLst/>
            </c:spPr>
            <c:extLst>
              <c:ext xmlns:c16="http://schemas.microsoft.com/office/drawing/2014/chart" uri="{C3380CC4-5D6E-409C-BE32-E72D297353CC}">
                <c16:uniqueId val="{00000007-BF8D-49AF-B2CD-2D143FCC7742}"/>
              </c:ext>
            </c:extLst>
          </c:dPt>
          <c:dPt>
            <c:idx val="4"/>
            <c:invertIfNegative val="0"/>
            <c:bubble3D val="0"/>
            <c:spPr>
              <a:solidFill>
                <a:srgbClr val="B5BBD6"/>
              </a:solidFill>
              <a:ln>
                <a:noFill/>
              </a:ln>
              <a:effectLst/>
            </c:spPr>
            <c:extLst>
              <c:ext xmlns:c16="http://schemas.microsoft.com/office/drawing/2014/chart" uri="{C3380CC4-5D6E-409C-BE32-E72D297353CC}">
                <c16:uniqueId val="{00000009-BF8D-49AF-B2CD-2D143FCC7742}"/>
              </c:ext>
            </c:extLst>
          </c:dPt>
          <c:dLbls>
            <c:spPr>
              <a:noFill/>
              <a:ln>
                <a:noFill/>
              </a:ln>
              <a:effectLst/>
            </c:spPr>
            <c:txPr>
              <a:bodyPr rot="0" spcFirstLastPara="1" vertOverflow="overflow" horzOverflow="overflow"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1H2022</c:v>
                </c:pt>
                <c:pt idx="1">
                  <c:v>1H2023</c:v>
                </c:pt>
              </c:strCache>
            </c:strRef>
          </c:cat>
          <c:val>
            <c:numRef>
              <c:f>Sheet1!$B$2:$B$3</c:f>
              <c:numCache>
                <c:formatCode>_ * #,##0.0_ ;_ * \-#,##0.0_ ;_ * "-"??_ ;_ @_ </c:formatCode>
                <c:ptCount val="2"/>
                <c:pt idx="0">
                  <c:v>1484.7</c:v>
                </c:pt>
                <c:pt idx="1">
                  <c:v>1382</c:v>
                </c:pt>
              </c:numCache>
            </c:numRef>
          </c:val>
          <c:extLst>
            <c:ext xmlns:c16="http://schemas.microsoft.com/office/drawing/2014/chart" uri="{C3380CC4-5D6E-409C-BE32-E72D297353CC}">
              <c16:uniqueId val="{0000000A-BF8D-49AF-B2CD-2D143FCC7742}"/>
            </c:ext>
          </c:extLst>
        </c:ser>
        <c:dLbls>
          <c:showLegendKey val="0"/>
          <c:showVal val="0"/>
          <c:showCatName val="0"/>
          <c:showSerName val="0"/>
          <c:showPercent val="0"/>
          <c:showBubbleSize val="0"/>
        </c:dLbls>
        <c:gapWidth val="250"/>
        <c:overlap val="-6"/>
        <c:axId val="476844584"/>
        <c:axId val="476851144"/>
      </c:barChart>
      <c:catAx>
        <c:axId val="47684458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crossAx val="476851144"/>
        <c:crosses val="autoZero"/>
        <c:auto val="1"/>
        <c:lblAlgn val="ctr"/>
        <c:lblOffset val="100"/>
        <c:noMultiLvlLbl val="0"/>
      </c:catAx>
      <c:valAx>
        <c:axId val="476851144"/>
        <c:scaling>
          <c:orientation val="minMax"/>
          <c:min val="1000"/>
        </c:scaling>
        <c:delete val="0"/>
        <c:axPos val="l"/>
        <c:numFmt formatCode="_ * #,##0.0_ ;_ * \-#,##0.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zh-CN"/>
          </a:p>
        </c:txPr>
        <c:crossAx val="476844584"/>
        <c:crosses val="autoZero"/>
        <c:crossBetween val="between"/>
      </c:valAx>
      <c:spPr>
        <a:noFill/>
        <a:ln>
          <a:solidFill>
            <a:schemeClr val="bg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Number of Active Buyers (mn)</c:v>
                </c:pt>
              </c:strCache>
            </c:strRef>
          </c:tx>
          <c:spPr>
            <a:solidFill>
              <a:srgbClr val="B5BBD6"/>
            </a:solidFill>
            <a:ln w="9525" cap="flat" cmpd="sng" algn="ctr">
              <a:noFill/>
              <a:round/>
            </a:ln>
            <a:effectLst/>
          </c:spPr>
          <c:invertIfNegative val="0"/>
          <c:dPt>
            <c:idx val="0"/>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1-F44C-47A3-9B90-9ABCEDB56E69}"/>
              </c:ext>
            </c:extLst>
          </c:dPt>
          <c:dPt>
            <c:idx val="1"/>
            <c:invertIfNegative val="0"/>
            <c:bubble3D val="0"/>
            <c:spPr>
              <a:solidFill>
                <a:srgbClr val="AC86CF"/>
              </a:solidFill>
              <a:ln w="9525" cap="flat" cmpd="sng" algn="ctr">
                <a:noFill/>
                <a:round/>
              </a:ln>
              <a:effectLst/>
            </c:spPr>
            <c:extLst>
              <c:ext xmlns:c16="http://schemas.microsoft.com/office/drawing/2014/chart" uri="{C3380CC4-5D6E-409C-BE32-E72D297353CC}">
                <c16:uniqueId val="{00000003-F44C-47A3-9B90-9ABCEDB56E69}"/>
              </c:ext>
            </c:extLst>
          </c:dPt>
          <c:dPt>
            <c:idx val="2"/>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5-F44C-47A3-9B90-9ABCEDB56E69}"/>
              </c:ext>
            </c:extLst>
          </c:dPt>
          <c:dPt>
            <c:idx val="3"/>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7-F44C-47A3-9B90-9ABCEDB56E69}"/>
              </c:ext>
            </c:extLst>
          </c:dPt>
          <c:dPt>
            <c:idx val="4"/>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9-F44C-47A3-9B90-9ABCEDB56E6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工作表1!$A$2:$A$3</c:f>
              <c:strCache>
                <c:ptCount val="2"/>
                <c:pt idx="0">
                  <c:v>1H2022</c:v>
                </c:pt>
                <c:pt idx="1">
                  <c:v>1H2023</c:v>
                </c:pt>
              </c:strCache>
            </c:strRef>
          </c:cat>
          <c:val>
            <c:numRef>
              <c:f>工作表1!$B$2:$B$3</c:f>
              <c:numCache>
                <c:formatCode>#,##0.00</c:formatCode>
                <c:ptCount val="2"/>
                <c:pt idx="0">
                  <c:v>4.84</c:v>
                </c:pt>
                <c:pt idx="1">
                  <c:v>5.03</c:v>
                </c:pt>
              </c:numCache>
            </c:numRef>
          </c:val>
          <c:extLst>
            <c:ext xmlns:c16="http://schemas.microsoft.com/office/drawing/2014/chart" uri="{C3380CC4-5D6E-409C-BE32-E72D297353CC}">
              <c16:uniqueId val="{0000000A-F44C-47A3-9B90-9ABCEDB56E69}"/>
            </c:ext>
          </c:extLst>
        </c:ser>
        <c:dLbls>
          <c:dLblPos val="ctr"/>
          <c:showLegendKey val="0"/>
          <c:showVal val="1"/>
          <c:showCatName val="0"/>
          <c:showSerName val="0"/>
          <c:showPercent val="0"/>
          <c:showBubbleSize val="0"/>
        </c:dLbls>
        <c:gapWidth val="219"/>
        <c:axId val="1426906256"/>
        <c:axId val="1426923312"/>
      </c:barChart>
      <c:catAx>
        <c:axId val="14269062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spc="20" baseline="0">
                <a:solidFill>
                  <a:schemeClr val="bg1">
                    <a:lumMod val="50000"/>
                  </a:schemeClr>
                </a:solidFill>
                <a:latin typeface="Arial" panose="020B0604020202020204" pitchFamily="34" charset="0"/>
                <a:ea typeface="+mn-ea"/>
                <a:cs typeface="Arial" panose="020B0604020202020204" pitchFamily="34" charset="0"/>
              </a:defRPr>
            </a:pPr>
            <a:endParaRPr lang="zh-CN"/>
          </a:p>
        </c:txPr>
        <c:crossAx val="1426923312"/>
        <c:crosses val="autoZero"/>
        <c:auto val="1"/>
        <c:lblAlgn val="ctr"/>
        <c:lblOffset val="100"/>
        <c:noMultiLvlLbl val="0"/>
      </c:catAx>
      <c:valAx>
        <c:axId val="1426923312"/>
        <c:scaling>
          <c:orientation val="minMax"/>
          <c:min val="3.5"/>
        </c:scaling>
        <c:delete val="0"/>
        <c:axPos val="l"/>
        <c:numFmt formatCode="#,##0.00" sourceLinked="1"/>
        <c:majorTickMark val="out"/>
        <c:minorTickMark val="none"/>
        <c:tickLblPos val="nextTo"/>
        <c:spPr>
          <a:noFill/>
          <a:ln>
            <a:noFill/>
          </a:ln>
          <a:effectLst/>
        </c:spPr>
        <c:txPr>
          <a:bodyPr rot="0" spcFirstLastPara="1" vertOverflow="ellipsis" wrap="square" anchor="t" anchorCtr="0"/>
          <a:lstStyle/>
          <a:p>
            <a:pPr>
              <a:defRPr sz="100" b="0" i="0" u="none" strike="noStrike" kern="1200" spc="20" baseline="0">
                <a:solidFill>
                  <a:schemeClr val="bg1"/>
                </a:solidFill>
                <a:latin typeface="+mn-lt"/>
                <a:ea typeface="+mn-ea"/>
                <a:cs typeface="+mn-cs"/>
              </a:defRPr>
            </a:pPr>
            <a:endParaRPr lang="zh-CN"/>
          </a:p>
        </c:txPr>
        <c:crossAx val="1426906256"/>
        <c:crosses val="autoZero"/>
        <c:crossBetween val="between"/>
      </c:valAx>
      <c:spPr>
        <a:noFill/>
        <a:ln>
          <a:noFill/>
        </a:ln>
        <a:effectLst/>
      </c:spPr>
    </c:plotArea>
    <c:plotVisOnly val="1"/>
    <c:dispBlanksAs val="gap"/>
    <c:showDLblsOverMax val="0"/>
  </c:chart>
  <c:spPr>
    <a:solidFill>
      <a:schemeClr val="lt1"/>
    </a:solidFill>
    <a:ln>
      <a:noFill/>
    </a:ln>
    <a:effectLst/>
  </c:spPr>
  <c:txPr>
    <a:bodyPr/>
    <a:lstStyle/>
    <a:p>
      <a:pPr>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59760040034003E-2"/>
          <c:y val="0.197630522160338"/>
          <c:w val="0.93448047991993199"/>
          <c:h val="0.66182118094587705"/>
        </c:manualLayout>
      </c:layout>
      <c:barChart>
        <c:barDir val="col"/>
        <c:grouping val="stacked"/>
        <c:varyColors val="0"/>
        <c:ser>
          <c:idx val="0"/>
          <c:order val="0"/>
          <c:tx>
            <c:strRef>
              <c:f>Sheet1!$B$1</c:f>
              <c:strCache>
                <c:ptCount val="1"/>
                <c:pt idx="0">
                  <c:v>Sales &amp; Marketing </c:v>
                </c:pt>
              </c:strCache>
            </c:strRef>
          </c:tx>
          <c:spPr>
            <a:solidFill>
              <a:srgbClr val="76C03A"/>
            </a:solidFill>
            <a:ln w="9525" cap="flat" cmpd="sng" algn="ctr">
              <a:noFill/>
              <a:round/>
            </a:ln>
            <a:effectLst>
              <a:outerShdw blurRad="40000" dist="20000" dir="5400000" rotWithShape="0">
                <a:srgbClr val="000000">
                  <a:alpha val="38000"/>
                </a:srgbClr>
              </a:outerShdw>
            </a:effectLst>
          </c:spPr>
          <c:invertIfNegative val="0"/>
          <c:dPt>
            <c:idx val="0"/>
            <c:invertIfNegative val="0"/>
            <c:bubble3D val="0"/>
            <c:spPr>
              <a:solidFill>
                <a:srgbClr val="B5BBD6"/>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F-7950-452B-9B0C-D47F4D403766}"/>
              </c:ext>
            </c:extLst>
          </c:dPt>
          <c:dPt>
            <c:idx val="1"/>
            <c:invertIfNegative val="0"/>
            <c:bubble3D val="0"/>
            <c:spPr>
              <a:solidFill>
                <a:srgbClr val="AC86CF"/>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D-7950-452B-9B0C-D47F4D403766}"/>
              </c:ext>
            </c:extLst>
          </c:dPt>
          <c:dPt>
            <c:idx val="2"/>
            <c:invertIfNegative val="0"/>
            <c:bubble3D val="0"/>
            <c:spPr>
              <a:solidFill>
                <a:srgbClr val="76C03A"/>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7CB2-4199-8190-8347840ACA47}"/>
              </c:ext>
            </c:extLst>
          </c:dPt>
          <c:dPt>
            <c:idx val="3"/>
            <c:invertIfNegative val="0"/>
            <c:bubble3D val="0"/>
            <c:spPr>
              <a:solidFill>
                <a:srgbClr val="76C03A"/>
              </a:solidFill>
              <a:ln w="22225" cap="rnd" cmpd="sng" algn="ctr">
                <a:noFill/>
                <a:round/>
              </a:ln>
              <a:effectLst/>
            </c:spPr>
            <c:extLst>
              <c:ext xmlns:c16="http://schemas.microsoft.com/office/drawing/2014/chart" uri="{C3380CC4-5D6E-409C-BE32-E72D297353CC}">
                <c16:uniqueId val="{00000003-7CB2-4199-8190-8347840ACA47}"/>
              </c:ext>
            </c:extLst>
          </c:dPt>
          <c:dPt>
            <c:idx val="4"/>
            <c:invertIfNegative val="0"/>
            <c:bubble3D val="0"/>
            <c:spPr>
              <a:solidFill>
                <a:srgbClr val="269DD8"/>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8-24DA-45CF-A16D-06145F0A491E}"/>
              </c:ext>
            </c:extLst>
          </c:dPt>
          <c:dLbls>
            <c:dLbl>
              <c:idx val="0"/>
              <c:tx>
                <c:rich>
                  <a:bodyPr/>
                  <a:lstStyle/>
                  <a:p>
                    <a:fld id="{3D18D7D3-546D-419F-AAE7-ADC48A519715}" type="VALUE">
                      <a:rPr lang="en-US" altLang="zh-HK">
                        <a:solidFill>
                          <a:schemeClr val="bg1"/>
                        </a:solidFill>
                      </a:rPr>
                      <a:pPr/>
                      <a:t>[值]</a:t>
                    </a:fld>
                    <a:endParaRPr lang="zh-CN"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950-452B-9B0C-D47F4D403766}"/>
                </c:ext>
              </c:extLst>
            </c:dLbl>
            <c:dLbl>
              <c:idx val="1"/>
              <c:tx>
                <c:rich>
                  <a:bodyPr/>
                  <a:lstStyle/>
                  <a:p>
                    <a:fld id="{FE009217-CDAB-47B6-9BD4-8DDBE8E9756F}" type="VALUE">
                      <a:rPr lang="en-US" altLang="zh-HK">
                        <a:solidFill>
                          <a:schemeClr val="bg1"/>
                        </a:solidFill>
                      </a:rPr>
                      <a:pPr/>
                      <a:t>[值]</a:t>
                    </a:fld>
                    <a:endParaRPr lang="zh-CN"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950-452B-9B0C-D47F4D403766}"/>
                </c:ext>
              </c:extLst>
            </c:dLbl>
            <c:spPr>
              <a:noFill/>
              <a:ln>
                <a:noFill/>
              </a:ln>
              <a:effectLst/>
            </c:spPr>
            <c:txPr>
              <a:bodyPr rot="0" spcFirstLastPara="1" vertOverflow="ellipsis" vert="horz" wrap="square" anchor="ctr" anchorCtr="1"/>
              <a:lstStyle/>
              <a:p>
                <a:pPr>
                  <a:defRPr lang="zh-CN" sz="1050" b="0" i="0" u="none" strike="noStrike" kern="1200" baseline="0">
                    <a:solidFill>
                      <a:schemeClr val="dk1">
                        <a:lumMod val="65000"/>
                        <a:lumOff val="3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Sheet1!$A$2:$A$3</c:f>
              <c:strCache>
                <c:ptCount val="2"/>
                <c:pt idx="0">
                  <c:v>1H2022</c:v>
                </c:pt>
                <c:pt idx="1">
                  <c:v>1H2023</c:v>
                </c:pt>
              </c:strCache>
            </c:strRef>
          </c:cat>
          <c:val>
            <c:numRef>
              <c:f>Sheet1!$B$2:$B$3</c:f>
              <c:numCache>
                <c:formatCode>General</c:formatCode>
                <c:ptCount val="2"/>
                <c:pt idx="0" formatCode="0.0">
                  <c:v>89.5</c:v>
                </c:pt>
                <c:pt idx="1">
                  <c:v>63.5</c:v>
                </c:pt>
              </c:numCache>
            </c:numRef>
          </c:val>
          <c:extLst>
            <c:ext xmlns:c16="http://schemas.microsoft.com/office/drawing/2014/chart" uri="{C3380CC4-5D6E-409C-BE32-E72D297353CC}">
              <c16:uniqueId val="{00000004-7CB2-4199-8190-8347840ACA47}"/>
            </c:ext>
          </c:extLst>
        </c:ser>
        <c:ser>
          <c:idx val="1"/>
          <c:order val="1"/>
          <c:tx>
            <c:strRef>
              <c:f>Sheet1!$C$1</c:f>
              <c:strCache>
                <c:ptCount val="1"/>
                <c:pt idx="0">
                  <c:v>General &amp; Administrative </c:v>
                </c:pt>
              </c:strCache>
            </c:strRef>
          </c:tx>
          <c:spPr>
            <a:solidFill>
              <a:schemeClr val="accent3">
                <a:lumMod val="20000"/>
                <a:lumOff val="80000"/>
              </a:schemeClr>
            </a:solidFill>
            <a:ln w="9525" cap="flat" cmpd="sng" algn="ctr">
              <a:noFill/>
              <a:round/>
            </a:ln>
            <a:effectLst>
              <a:outerShdw blurRad="40000" dist="20000" dir="5400000" rotWithShape="0">
                <a:srgbClr val="000000">
                  <a:alpha val="38000"/>
                </a:srgbClr>
              </a:outerShdw>
            </a:effectLst>
          </c:spPr>
          <c:invertIfNegative val="0"/>
          <c:dPt>
            <c:idx val="1"/>
            <c:invertIfNegative val="0"/>
            <c:bubble3D val="0"/>
            <c:spPr>
              <a:solidFill>
                <a:schemeClr val="accent1">
                  <a:lumMod val="40000"/>
                  <a:lumOff val="60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C-7950-452B-9B0C-D47F4D403766}"/>
              </c:ext>
            </c:extLst>
          </c:dPt>
          <c:dPt>
            <c:idx val="2"/>
            <c:invertIfNegative val="0"/>
            <c:bubble3D val="0"/>
            <c:spPr>
              <a:solidFill>
                <a:schemeClr val="accent3">
                  <a:lumMod val="20000"/>
                  <a:lumOff val="80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6-7CB2-4199-8190-8347840ACA47}"/>
              </c:ext>
            </c:extLst>
          </c:dPt>
          <c:dPt>
            <c:idx val="3"/>
            <c:invertIfNegative val="0"/>
            <c:bubble3D val="0"/>
            <c:spPr>
              <a:solidFill>
                <a:schemeClr val="accent3">
                  <a:lumMod val="20000"/>
                  <a:lumOff val="80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8-7CB2-4199-8190-8347840ACA47}"/>
              </c:ext>
            </c:extLst>
          </c:dPt>
          <c:dPt>
            <c:idx val="4"/>
            <c:invertIfNegative val="0"/>
            <c:bubble3D val="0"/>
            <c:spPr>
              <a:solidFill>
                <a:schemeClr val="accent3">
                  <a:lumMod val="20000"/>
                  <a:lumOff val="80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24DA-45CF-A16D-06145F0A491E}"/>
              </c:ext>
            </c:extLst>
          </c:dPt>
          <c:dLbls>
            <c:dLbl>
              <c:idx val="0"/>
              <c:tx>
                <c:rich>
                  <a:bodyPr/>
                  <a:lstStyle/>
                  <a:p>
                    <a:fld id="{7B57D833-661D-4B0F-9061-AB9C52740CEC}" type="VALUE">
                      <a:rPr lang="en-US" altLang="zh-HK">
                        <a:solidFill>
                          <a:schemeClr val="tx1"/>
                        </a:solidFill>
                      </a:rPr>
                      <a:pPr/>
                      <a:t>[值]</a:t>
                    </a:fld>
                    <a:endParaRPr lang="zh-CN"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950-452B-9B0C-D47F4D403766}"/>
                </c:ext>
              </c:extLst>
            </c:dLbl>
            <c:dLbl>
              <c:idx val="1"/>
              <c:tx>
                <c:rich>
                  <a:bodyPr/>
                  <a:lstStyle/>
                  <a:p>
                    <a:fld id="{10AA40D8-D1DE-4F54-9DD9-D6CAB217915F}" type="VALUE">
                      <a:rPr lang="en-US" altLang="zh-HK">
                        <a:solidFill>
                          <a:schemeClr val="tx1"/>
                        </a:solidFill>
                      </a:rPr>
                      <a:pPr/>
                      <a:t>[值]</a:t>
                    </a:fld>
                    <a:endParaRPr lang="zh-CN"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950-452B-9B0C-D47F4D403766}"/>
                </c:ext>
              </c:extLst>
            </c:dLbl>
            <c:spPr>
              <a:noFill/>
              <a:ln>
                <a:noFill/>
              </a:ln>
              <a:effectLst/>
            </c:spPr>
            <c:txPr>
              <a:bodyPr rot="0" spcFirstLastPara="1" vertOverflow="ellipsis" vert="horz" wrap="square" anchor="ctr" anchorCtr="1"/>
              <a:lstStyle/>
              <a:p>
                <a:pPr>
                  <a:defRPr lang="zh-CN" sz="1050" b="0" i="0" u="none" strike="noStrike" kern="1200" baseline="0">
                    <a:solidFill>
                      <a:schemeClr val="dk1">
                        <a:lumMod val="65000"/>
                        <a:lumOff val="3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Sheet1!$A$2:$A$3</c:f>
              <c:strCache>
                <c:ptCount val="2"/>
                <c:pt idx="0">
                  <c:v>1H2022</c:v>
                </c:pt>
                <c:pt idx="1">
                  <c:v>1H2023</c:v>
                </c:pt>
              </c:strCache>
            </c:strRef>
          </c:cat>
          <c:val>
            <c:numRef>
              <c:f>Sheet1!$C$2:$C$3</c:f>
              <c:numCache>
                <c:formatCode>General</c:formatCode>
                <c:ptCount val="2"/>
                <c:pt idx="0" formatCode="0.0">
                  <c:v>42.8</c:v>
                </c:pt>
                <c:pt idx="1">
                  <c:v>22.1</c:v>
                </c:pt>
              </c:numCache>
            </c:numRef>
          </c:val>
          <c:extLst>
            <c:ext xmlns:c16="http://schemas.microsoft.com/office/drawing/2014/chart" uri="{C3380CC4-5D6E-409C-BE32-E72D297353CC}">
              <c16:uniqueId val="{00000009-7CB2-4199-8190-8347840ACA47}"/>
            </c:ext>
          </c:extLst>
        </c:ser>
        <c:dLbls>
          <c:showLegendKey val="0"/>
          <c:showVal val="0"/>
          <c:showCatName val="0"/>
          <c:showSerName val="0"/>
          <c:showPercent val="0"/>
          <c:showBubbleSize val="0"/>
        </c:dLbls>
        <c:gapWidth val="150"/>
        <c:overlap val="100"/>
        <c:axId val="127828480"/>
        <c:axId val="165793152"/>
      </c:barChart>
      <c:lineChart>
        <c:grouping val="standard"/>
        <c:varyColors val="0"/>
        <c:ser>
          <c:idx val="2"/>
          <c:order val="2"/>
          <c:tx>
            <c:strRef>
              <c:f>Sheet1!#REF!</c:f>
              <c:strCache>
                <c:ptCount val="1"/>
                <c:pt idx="0">
                  <c:v>#REF!</c:v>
                </c:pt>
              </c:strCache>
            </c:strRef>
          </c:tx>
          <c:spPr>
            <a:ln w="22225" cap="rnd" cmpd="sng" algn="ctr">
              <a:noFill/>
              <a:round/>
            </a:ln>
            <a:effectLst/>
          </c:spPr>
          <c:marker>
            <c:symbol val="none"/>
          </c:marker>
          <c:cat>
            <c:strRef>
              <c:f>Sheet1!$A$2:$A$3</c:f>
              <c:strCache>
                <c:ptCount val="2"/>
                <c:pt idx="0">
                  <c:v>1H2022</c:v>
                </c:pt>
                <c:pt idx="1">
                  <c:v>1H2023</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A-7CB2-4199-8190-8347840ACA47}"/>
            </c:ext>
          </c:extLst>
        </c:ser>
        <c:dLbls>
          <c:showLegendKey val="0"/>
          <c:showVal val="0"/>
          <c:showCatName val="0"/>
          <c:showSerName val="0"/>
          <c:showPercent val="0"/>
          <c:showBubbleSize val="0"/>
        </c:dLbls>
        <c:marker val="1"/>
        <c:smooth val="0"/>
        <c:axId val="127828480"/>
        <c:axId val="165793152"/>
      </c:lineChart>
      <c:catAx>
        <c:axId val="1278284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dk1">
                    <a:lumMod val="65000"/>
                    <a:lumOff val="35000"/>
                  </a:schemeClr>
                </a:solidFill>
                <a:latin typeface="+mn-lt"/>
                <a:ea typeface="+mn-ea"/>
                <a:cs typeface="+mn-cs"/>
              </a:defRPr>
            </a:pPr>
            <a:endParaRPr lang="zh-CN"/>
          </a:p>
        </c:txPr>
        <c:crossAx val="165793152"/>
        <c:crosses val="autoZero"/>
        <c:auto val="1"/>
        <c:lblAlgn val="ctr"/>
        <c:lblOffset val="100"/>
        <c:noMultiLvlLbl val="0"/>
      </c:catAx>
      <c:valAx>
        <c:axId val="165793152"/>
        <c:scaling>
          <c:orientation val="minMax"/>
        </c:scaling>
        <c:delete val="1"/>
        <c:axPos val="l"/>
        <c:numFmt formatCode="0.0" sourceLinked="1"/>
        <c:majorTickMark val="out"/>
        <c:minorTickMark val="none"/>
        <c:tickLblPos val="nextTo"/>
        <c:crossAx val="1278284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1050"/>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0010367249401E-2"/>
          <c:y val="9.2801911098449999E-2"/>
          <c:w val="0.95794097951832302"/>
          <c:h val="0.82302562858988204"/>
        </c:manualLayout>
      </c:layout>
      <c:barChart>
        <c:barDir val="col"/>
        <c:grouping val="stacked"/>
        <c:varyColors val="0"/>
        <c:ser>
          <c:idx val="0"/>
          <c:order val="0"/>
          <c:tx>
            <c:strRef>
              <c:f>Sheet1!$B$1</c:f>
              <c:strCache>
                <c:ptCount val="1"/>
                <c:pt idx="0">
                  <c:v>Sales &amp; Marketing </c:v>
                </c:pt>
              </c:strCache>
            </c:strRef>
          </c:tx>
          <c:spPr>
            <a:pattFill prst="dkUpDiag">
              <a:fgClr>
                <a:srgbClr val="269DD8"/>
              </a:fgClr>
              <a:bgClr>
                <a:schemeClr val="bg1"/>
              </a:bgClr>
            </a:pattFill>
            <a:ln w="9525" cap="flat" cmpd="sng" algn="ctr">
              <a:noFill/>
              <a:round/>
            </a:ln>
            <a:effectLst>
              <a:outerShdw blurRad="40000" dist="20000" dir="5400000" rotWithShape="0">
                <a:srgbClr val="000000">
                  <a:alpha val="38000"/>
                </a:srgbClr>
              </a:outerShdw>
            </a:effectLst>
          </c:spPr>
          <c:invertIfNegative val="0"/>
          <c:cat>
            <c:strRef>
              <c:f>Sheet1!$A$2:$A$7</c:f>
              <c:strCache>
                <c:ptCount val="2"/>
                <c:pt idx="0">
                  <c:v>1H2022</c:v>
                </c:pt>
                <c:pt idx="1">
                  <c:v>1H2023</c:v>
                </c:pt>
              </c:strCache>
            </c:strRef>
          </c:cat>
          <c:val>
            <c:numRef>
              <c:f>Sheet1!$B$2:$B$7</c:f>
            </c:numRef>
          </c:val>
          <c:extLst>
            <c:ext xmlns:c16="http://schemas.microsoft.com/office/drawing/2014/chart" uri="{C3380CC4-5D6E-409C-BE32-E72D297353CC}">
              <c16:uniqueId val="{00000000-2571-45D6-A29F-E713BAA64795}"/>
            </c:ext>
          </c:extLst>
        </c:ser>
        <c:ser>
          <c:idx val="1"/>
          <c:order val="1"/>
          <c:tx>
            <c:strRef>
              <c:f>Sheet1!$C$1</c:f>
              <c:strCache>
                <c:ptCount val="1"/>
                <c:pt idx="0">
                  <c:v>General &amp; Administrative </c:v>
                </c:pt>
              </c:strCache>
            </c:strRef>
          </c:tx>
          <c:spPr>
            <a:solidFill>
              <a:srgbClr val="269DD8"/>
            </a:solidFill>
            <a:ln w="9525" cap="flat" cmpd="sng" algn="ctr">
              <a:noFill/>
              <a:round/>
            </a:ln>
            <a:effectLst>
              <a:outerShdw blurRad="40000" dist="20000" dir="5400000" rotWithShape="0">
                <a:srgbClr val="000000">
                  <a:alpha val="38000"/>
                </a:srgbClr>
              </a:outerShdw>
            </a:effectLst>
          </c:spPr>
          <c:invertIfNegative val="0"/>
          <c:cat>
            <c:strRef>
              <c:f>Sheet1!$A$2:$A$7</c:f>
              <c:strCache>
                <c:ptCount val="2"/>
                <c:pt idx="0">
                  <c:v>1H2022</c:v>
                </c:pt>
                <c:pt idx="1">
                  <c:v>1H2023</c:v>
                </c:pt>
              </c:strCache>
            </c:strRef>
          </c:cat>
          <c:val>
            <c:numRef>
              <c:f>Sheet1!$C$2:$C$7</c:f>
            </c:numRef>
          </c:val>
          <c:extLst>
            <c:ext xmlns:c16="http://schemas.microsoft.com/office/drawing/2014/chart" uri="{C3380CC4-5D6E-409C-BE32-E72D297353CC}">
              <c16:uniqueId val="{00000001-2571-45D6-A29F-E713BAA64795}"/>
            </c:ext>
          </c:extLst>
        </c:ser>
        <c:dLbls>
          <c:showLegendKey val="0"/>
          <c:showVal val="0"/>
          <c:showCatName val="0"/>
          <c:showSerName val="0"/>
          <c:showPercent val="0"/>
          <c:showBubbleSize val="0"/>
        </c:dLbls>
        <c:gapWidth val="150"/>
        <c:overlap val="100"/>
        <c:axId val="127830016"/>
        <c:axId val="165794880"/>
      </c:barChart>
      <c:lineChart>
        <c:grouping val="standard"/>
        <c:varyColors val="0"/>
        <c:ser>
          <c:idx val="2"/>
          <c:order val="2"/>
          <c:tx>
            <c:strRef>
              <c:f>Sheet1!$D$1</c:f>
              <c:strCache>
                <c:ptCount val="1"/>
                <c:pt idx="0">
                  <c:v>列1</c:v>
                </c:pt>
              </c:strCache>
            </c:strRef>
          </c:tx>
          <c:spPr>
            <a:ln w="22225" cap="sq" cmpd="sng" algn="ctr">
              <a:solidFill>
                <a:srgbClr val="8A87CF"/>
              </a:solidFill>
              <a:bevel/>
              <a:headEnd type="diamond"/>
              <a:tailEnd type="diamond"/>
            </a:ln>
            <a:effectLst/>
          </c:spPr>
          <c:marker>
            <c:symbol val="square"/>
            <c:size val="9"/>
            <c:spPr>
              <a:solidFill>
                <a:schemeClr val="accent1"/>
              </a:solidFill>
              <a:ln w="9525" cap="flat" cmpd="sng" algn="ctr">
                <a:solidFill>
                  <a:srgbClr val="8A87CF"/>
                </a:solidFill>
                <a:round/>
                <a:headEnd type="diamond"/>
                <a:tailEnd type="diamond"/>
              </a:ln>
              <a:effectLst/>
            </c:spPr>
          </c:marker>
          <c:dPt>
            <c:idx val="2"/>
            <c:marker>
              <c:symbol val="square"/>
              <c:size val="9"/>
              <c:spPr>
                <a:solidFill>
                  <a:schemeClr val="accent1"/>
                </a:solidFill>
                <a:ln w="9525" cap="flat" cmpd="sng" algn="ctr">
                  <a:solidFill>
                    <a:srgbClr val="8A87CF"/>
                  </a:solidFill>
                  <a:round/>
                  <a:headEnd type="diamond"/>
                  <a:tailEnd type="diamond"/>
                </a:ln>
                <a:effectLst/>
              </c:spPr>
            </c:marker>
            <c:bubble3D val="0"/>
            <c:spPr>
              <a:ln w="22225" cap="sq" cmpd="sng" algn="ctr">
                <a:solidFill>
                  <a:srgbClr val="8A87CF"/>
                </a:solidFill>
                <a:bevel/>
                <a:headEnd type="diamond"/>
                <a:tailEnd type="diamond"/>
              </a:ln>
              <a:effectLst/>
            </c:spPr>
            <c:extLst>
              <c:ext xmlns:c16="http://schemas.microsoft.com/office/drawing/2014/chart" uri="{C3380CC4-5D6E-409C-BE32-E72D297353CC}">
                <c16:uniqueId val="{00000003-2571-45D6-A29F-E713BAA64795}"/>
              </c:ext>
            </c:extLst>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50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Sheet1!$A$2:$A$7</c:f>
              <c:strCache>
                <c:ptCount val="2"/>
                <c:pt idx="0">
                  <c:v>1H2022</c:v>
                </c:pt>
                <c:pt idx="1">
                  <c:v>1H2023</c:v>
                </c:pt>
              </c:strCache>
            </c:strRef>
          </c:cat>
          <c:val>
            <c:numRef>
              <c:f>Sheet1!$D$2:$D$7</c:f>
              <c:numCache>
                <c:formatCode>0.0%</c:formatCode>
                <c:ptCount val="2"/>
                <c:pt idx="0">
                  <c:v>0.21893448858019265</c:v>
                </c:pt>
                <c:pt idx="1">
                  <c:v>0.14516926923950085</c:v>
                </c:pt>
              </c:numCache>
            </c:numRef>
          </c:val>
          <c:smooth val="0"/>
          <c:extLst>
            <c:ext xmlns:c16="http://schemas.microsoft.com/office/drawing/2014/chart" uri="{C3380CC4-5D6E-409C-BE32-E72D297353CC}">
              <c16:uniqueId val="{00000004-2571-45D6-A29F-E713BAA64795}"/>
            </c:ext>
          </c:extLst>
        </c:ser>
        <c:dLbls>
          <c:showLegendKey val="0"/>
          <c:showVal val="0"/>
          <c:showCatName val="0"/>
          <c:showSerName val="0"/>
          <c:showPercent val="0"/>
          <c:showBubbleSize val="0"/>
        </c:dLbls>
        <c:marker val="1"/>
        <c:smooth val="0"/>
        <c:axId val="1554545087"/>
        <c:axId val="1554540927"/>
      </c:lineChart>
      <c:catAx>
        <c:axId val="127830016"/>
        <c:scaling>
          <c:orientation val="minMax"/>
        </c:scaling>
        <c:delete val="1"/>
        <c:axPos val="b"/>
        <c:numFmt formatCode="General" sourceLinked="1"/>
        <c:majorTickMark val="none"/>
        <c:minorTickMark val="none"/>
        <c:tickLblPos val="nextTo"/>
        <c:crossAx val="165794880"/>
        <c:crosses val="autoZero"/>
        <c:auto val="1"/>
        <c:lblAlgn val="ctr"/>
        <c:lblOffset val="100"/>
        <c:noMultiLvlLbl val="0"/>
      </c:catAx>
      <c:valAx>
        <c:axId val="165794880"/>
        <c:scaling>
          <c:orientation val="minMax"/>
          <c:max val="0.25"/>
          <c:min val="0.125"/>
        </c:scaling>
        <c:delete val="1"/>
        <c:axPos val="l"/>
        <c:numFmt formatCode="0.0%" sourceLinked="1"/>
        <c:majorTickMark val="out"/>
        <c:minorTickMark val="none"/>
        <c:tickLblPos val="nextTo"/>
        <c:crossAx val="127830016"/>
        <c:crosses val="autoZero"/>
        <c:crossBetween val="between"/>
        <c:majorUnit val="0.3"/>
      </c:valAx>
      <c:catAx>
        <c:axId val="1554545087"/>
        <c:scaling>
          <c:orientation val="minMax"/>
        </c:scaling>
        <c:delete val="1"/>
        <c:axPos val="b"/>
        <c:numFmt formatCode="General" sourceLinked="1"/>
        <c:majorTickMark val="out"/>
        <c:minorTickMark val="none"/>
        <c:tickLblPos val="nextTo"/>
        <c:crossAx val="1554540927"/>
        <c:crosses val="autoZero"/>
        <c:auto val="1"/>
        <c:lblAlgn val="ctr"/>
        <c:lblOffset val="100"/>
        <c:noMultiLvlLbl val="0"/>
      </c:catAx>
      <c:valAx>
        <c:axId val="1554540927"/>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endParaRPr lang="zh-CN"/>
          </a:p>
        </c:txPr>
        <c:crossAx val="1554545087"/>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59760040034003E-2"/>
          <c:y val="0.11610253505771399"/>
          <c:w val="0.93448047991993199"/>
          <c:h val="0.80969091553471495"/>
        </c:manualLayout>
      </c:layout>
      <c:lineChart>
        <c:grouping val="standard"/>
        <c:varyColors val="0"/>
        <c:ser>
          <c:idx val="0"/>
          <c:order val="0"/>
          <c:tx>
            <c:strRef>
              <c:f>Sheet1!$B$1</c:f>
              <c:strCache>
                <c:ptCount val="1"/>
                <c:pt idx="0">
                  <c:v>Margin</c:v>
                </c:pt>
              </c:strCache>
            </c:strRef>
          </c:tx>
          <c:spPr>
            <a:ln w="22225" cap="rnd" cmpd="sng" algn="ctr">
              <a:solidFill>
                <a:schemeClr val="accent2"/>
              </a:solidFill>
              <a:round/>
            </a:ln>
            <a:effectLst/>
          </c:spPr>
          <c:marker>
            <c:symbol val="square"/>
            <c:size val="9"/>
            <c:spPr>
              <a:solidFill>
                <a:schemeClr val="accent1"/>
              </a:solidFill>
              <a:ln w="9525" cap="flat" cmpd="sng" algn="ctr">
                <a:solidFill>
                  <a:schemeClr val="accent2"/>
                </a:solidFill>
                <a:round/>
              </a:ln>
              <a:effectLst/>
            </c:spPr>
          </c:marker>
          <c:dPt>
            <c:idx val="2"/>
            <c:marker>
              <c:symbol val="square"/>
              <c:size val="9"/>
              <c:spPr>
                <a:solidFill>
                  <a:schemeClr val="accent1"/>
                </a:solidFill>
                <a:ln w="9525" cap="flat" cmpd="sng" algn="ctr">
                  <a:solidFill>
                    <a:schemeClr val="accent2"/>
                  </a:solidFill>
                  <a:round/>
                </a:ln>
                <a:effectLst/>
              </c:spPr>
            </c:marker>
            <c:bubble3D val="0"/>
            <c:extLst>
              <c:ext xmlns:c16="http://schemas.microsoft.com/office/drawing/2014/chart" uri="{C3380CC4-5D6E-409C-BE32-E72D297353CC}">
                <c16:uniqueId val="{00000000-A5DA-413E-BC57-AFFC43FB4418}"/>
              </c:ext>
            </c:extLst>
          </c:dPt>
          <c:dPt>
            <c:idx val="3"/>
            <c:marker>
              <c:symbol val="square"/>
              <c:size val="9"/>
              <c:spPr>
                <a:solidFill>
                  <a:schemeClr val="accent1"/>
                </a:solidFill>
                <a:ln w="9525" cap="flat" cmpd="sng" algn="ctr">
                  <a:solidFill>
                    <a:schemeClr val="accent2"/>
                  </a:solidFill>
                  <a:round/>
                </a:ln>
                <a:effectLst/>
              </c:spPr>
            </c:marker>
            <c:bubble3D val="0"/>
            <c:extLst>
              <c:ext xmlns:c16="http://schemas.microsoft.com/office/drawing/2014/chart" uri="{C3380CC4-5D6E-409C-BE32-E72D297353CC}">
                <c16:uniqueId val="{00000001-A5DA-413E-BC57-AFFC43FB4418}"/>
              </c:ext>
            </c:extLst>
          </c:dPt>
          <c:dLbls>
            <c:dLbl>
              <c:idx val="0"/>
              <c:layout>
                <c:manualLayout>
                  <c:x val="-9.8696222520611401E-2"/>
                  <c:y val="-5.6377230976862203E-2"/>
                </c:manualLayout>
              </c:layout>
              <c:tx>
                <c:rich>
                  <a:bodyPr/>
                  <a:lstStyle/>
                  <a:p>
                    <a:r>
                      <a:rPr lang="en-US" altLang="zh-CN" dirty="0"/>
                      <a:t>18.6%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DA-413E-BC57-AFFC43FB4418}"/>
                </c:ext>
              </c:extLst>
            </c:dLbl>
            <c:dLbl>
              <c:idx val="1"/>
              <c:layout>
                <c:manualLayout>
                  <c:x val="-0.10763070253153"/>
                  <c:y val="-5.0977113067201103E-2"/>
                </c:manualLayout>
              </c:layout>
              <c:tx>
                <c:rich>
                  <a:bodyPr/>
                  <a:lstStyle/>
                  <a:p>
                    <a:r>
                      <a:rPr lang="en-US" altLang="zh-CN" dirty="0"/>
                      <a:t>21.0%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DA-413E-BC57-AFFC43FB4418}"/>
                </c:ext>
              </c:extLst>
            </c:dLbl>
            <c:dLbl>
              <c:idx val="2"/>
              <c:layout>
                <c:manualLayout>
                  <c:x val="-8.0827262498774796E-2"/>
                  <c:y val="-5.9077289931692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DA-413E-BC57-AFFC43FB4418}"/>
                </c:ext>
              </c:extLst>
            </c:dLbl>
            <c:dLbl>
              <c:idx val="3"/>
              <c:layout>
                <c:manualLayout>
                  <c:x val="-5.9817023920693199E-2"/>
                  <c:y val="-5.90770773286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DA-413E-BC57-AFFC43FB4418}"/>
                </c:ext>
              </c:extLst>
            </c:dLbl>
            <c:dLbl>
              <c:idx val="4"/>
              <c:layout>
                <c:manualLayout>
                  <c:x val="-6.9970316408945663E-4"/>
                  <c:y val="-8.423616815238967E-2"/>
                </c:manualLayout>
              </c:layout>
              <c:tx>
                <c:rich>
                  <a:bodyPr/>
                  <a:lstStyle/>
                  <a:p>
                    <a:r>
                      <a:rPr lang="en-US" altLang="zh-CN"/>
                      <a:t>7.50%</a:t>
                    </a:r>
                    <a:endParaRPr lang="en-US" altLang="zh-HK"/>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10-472B-A3CC-8AC88ACC0D86}"/>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1H2022</c:v>
                </c:pt>
                <c:pt idx="1">
                  <c:v>1H2023</c:v>
                </c:pt>
              </c:strCache>
            </c:strRef>
          </c:cat>
          <c:val>
            <c:numRef>
              <c:f>Sheet1!$B$2:$B$3</c:f>
              <c:numCache>
                <c:formatCode>0.0%</c:formatCode>
                <c:ptCount val="2"/>
                <c:pt idx="0">
                  <c:v>8.2000000000000003E-2</c:v>
                </c:pt>
                <c:pt idx="1">
                  <c:v>9.5000000000000001E-2</c:v>
                </c:pt>
              </c:numCache>
            </c:numRef>
          </c:val>
          <c:smooth val="0"/>
          <c:extLst>
            <c:ext xmlns:c16="http://schemas.microsoft.com/office/drawing/2014/chart" uri="{C3380CC4-5D6E-409C-BE32-E72D297353CC}">
              <c16:uniqueId val="{00000004-A5DA-413E-BC57-AFFC43FB4418}"/>
            </c:ext>
          </c:extLst>
        </c:ser>
        <c:dLbls>
          <c:showLegendKey val="0"/>
          <c:showVal val="0"/>
          <c:showCatName val="0"/>
          <c:showSerName val="0"/>
          <c:showPercent val="0"/>
          <c:showBubbleSize val="0"/>
        </c:dLbls>
        <c:marker val="1"/>
        <c:smooth val="0"/>
        <c:axId val="127827968"/>
        <c:axId val="165791424"/>
      </c:lineChart>
      <c:catAx>
        <c:axId val="1278279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bg1">
                    <a:lumMod val="50000"/>
                  </a:schemeClr>
                </a:solidFill>
                <a:latin typeface="+mn-lt"/>
                <a:ea typeface="+mn-ea"/>
                <a:cs typeface="+mn-cs"/>
              </a:defRPr>
            </a:pPr>
            <a:endParaRPr lang="zh-CN"/>
          </a:p>
        </c:txPr>
        <c:crossAx val="165791424"/>
        <c:crosses val="autoZero"/>
        <c:auto val="0"/>
        <c:lblAlgn val="ctr"/>
        <c:lblOffset val="100"/>
        <c:noMultiLvlLbl val="0"/>
      </c:catAx>
      <c:valAx>
        <c:axId val="165791424"/>
        <c:scaling>
          <c:orientation val="minMax"/>
          <c:max val="0.15"/>
          <c:min val="0"/>
        </c:scaling>
        <c:delete val="1"/>
        <c:axPos val="l"/>
        <c:numFmt formatCode="0.0%" sourceLinked="1"/>
        <c:majorTickMark val="out"/>
        <c:minorTickMark val="none"/>
        <c:tickLblPos val="nextTo"/>
        <c:crossAx val="1278279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Number of Active Buyers (mn)</c:v>
                </c:pt>
              </c:strCache>
            </c:strRef>
          </c:tx>
          <c:spPr>
            <a:solidFill>
              <a:srgbClr val="B5BBD6"/>
            </a:solidFill>
            <a:ln w="9525" cap="flat" cmpd="sng" algn="ctr">
              <a:noFill/>
              <a:round/>
            </a:ln>
            <a:effectLst/>
          </c:spPr>
          <c:invertIfNegative val="0"/>
          <c:dPt>
            <c:idx val="0"/>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1-7D9D-454C-8323-84A0815791DA}"/>
              </c:ext>
            </c:extLst>
          </c:dPt>
          <c:dPt>
            <c:idx val="1"/>
            <c:invertIfNegative val="0"/>
            <c:bubble3D val="0"/>
            <c:spPr>
              <a:solidFill>
                <a:srgbClr val="AC86CF"/>
              </a:solidFill>
              <a:ln w="9525" cap="flat" cmpd="sng" algn="ctr">
                <a:noFill/>
                <a:round/>
              </a:ln>
              <a:effectLst/>
            </c:spPr>
            <c:extLst>
              <c:ext xmlns:c16="http://schemas.microsoft.com/office/drawing/2014/chart" uri="{C3380CC4-5D6E-409C-BE32-E72D297353CC}">
                <c16:uniqueId val="{00000003-7D9D-454C-8323-84A0815791DA}"/>
              </c:ext>
            </c:extLst>
          </c:dPt>
          <c:dPt>
            <c:idx val="2"/>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5-7D9D-454C-8323-84A0815791DA}"/>
              </c:ext>
            </c:extLst>
          </c:dPt>
          <c:dPt>
            <c:idx val="3"/>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7-7D9D-454C-8323-84A0815791DA}"/>
              </c:ext>
            </c:extLst>
          </c:dPt>
          <c:dPt>
            <c:idx val="4"/>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9-7D9D-454C-8323-84A0815791D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工作表1!$A$2:$A$3</c:f>
              <c:strCache>
                <c:ptCount val="2"/>
                <c:pt idx="0">
                  <c:v>1H2022</c:v>
                </c:pt>
                <c:pt idx="1">
                  <c:v>1H2023</c:v>
                </c:pt>
              </c:strCache>
            </c:strRef>
          </c:cat>
          <c:val>
            <c:numRef>
              <c:f>工作表1!$B$2:$B$3</c:f>
              <c:numCache>
                <c:formatCode>General</c:formatCode>
                <c:ptCount val="2"/>
                <c:pt idx="0">
                  <c:v>11.3</c:v>
                </c:pt>
                <c:pt idx="1">
                  <c:v>5.2</c:v>
                </c:pt>
              </c:numCache>
            </c:numRef>
          </c:val>
          <c:extLst>
            <c:ext xmlns:c16="http://schemas.microsoft.com/office/drawing/2014/chart" uri="{C3380CC4-5D6E-409C-BE32-E72D297353CC}">
              <c16:uniqueId val="{0000000A-7D9D-454C-8323-84A0815791DA}"/>
            </c:ext>
          </c:extLst>
        </c:ser>
        <c:dLbls>
          <c:dLblPos val="ctr"/>
          <c:showLegendKey val="0"/>
          <c:showVal val="1"/>
          <c:showCatName val="0"/>
          <c:showSerName val="0"/>
          <c:showPercent val="0"/>
          <c:showBubbleSize val="0"/>
        </c:dLbls>
        <c:gapWidth val="219"/>
        <c:axId val="1426906256"/>
        <c:axId val="1426923312"/>
      </c:barChart>
      <c:catAx>
        <c:axId val="14269062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spc="20" baseline="0">
                <a:solidFill>
                  <a:schemeClr val="bg1">
                    <a:lumMod val="50000"/>
                  </a:schemeClr>
                </a:solidFill>
                <a:latin typeface="Arial" panose="020B0604020202020204" pitchFamily="34" charset="0"/>
                <a:ea typeface="+mn-ea"/>
                <a:cs typeface="Arial" panose="020B0604020202020204" pitchFamily="34" charset="0"/>
              </a:defRPr>
            </a:pPr>
            <a:endParaRPr lang="zh-CN"/>
          </a:p>
        </c:txPr>
        <c:crossAx val="1426923312"/>
        <c:crosses val="autoZero"/>
        <c:auto val="1"/>
        <c:lblAlgn val="ctr"/>
        <c:lblOffset val="100"/>
        <c:noMultiLvlLbl val="0"/>
      </c:catAx>
      <c:valAx>
        <c:axId val="14269233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spc="20" baseline="0">
                <a:solidFill>
                  <a:schemeClr val="bg1"/>
                </a:solidFill>
                <a:latin typeface="+mn-lt"/>
                <a:ea typeface="+mn-ea"/>
                <a:cs typeface="+mn-cs"/>
              </a:defRPr>
            </a:pPr>
            <a:endParaRPr lang="zh-CN"/>
          </a:p>
        </c:txPr>
        <c:crossAx val="1426906256"/>
        <c:crosses val="autoZero"/>
        <c:crossBetween val="between"/>
      </c:valAx>
      <c:spPr>
        <a:noFill/>
        <a:ln>
          <a:noFill/>
        </a:ln>
        <a:effectLst/>
      </c:spPr>
    </c:plotArea>
    <c:plotVisOnly val="1"/>
    <c:dispBlanksAs val="gap"/>
    <c:showDLblsOverMax val="0"/>
  </c:chart>
  <c:spPr>
    <a:solidFill>
      <a:schemeClr val="lt1"/>
    </a:solidFill>
    <a:ln>
      <a:noFill/>
    </a:ln>
    <a:effectLst/>
  </c:spPr>
  <c:txPr>
    <a:bodyPr/>
    <a:lstStyle/>
    <a:p>
      <a:pPr>
        <a:defRPr/>
      </a:pPr>
      <a:endParaRPr lang="zh-C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5943806647503E-2"/>
          <c:y val="9.278312745391374E-3"/>
          <c:w val="0.96005405619335249"/>
          <c:h val="0.98144337450921726"/>
        </c:manualLayout>
      </c:layout>
      <c:lineChart>
        <c:grouping val="standard"/>
        <c:varyColors val="0"/>
        <c:ser>
          <c:idx val="0"/>
          <c:order val="0"/>
          <c:tx>
            <c:strRef>
              <c:f>Sheet1!$B$1</c:f>
              <c:strCache>
                <c:ptCount val="1"/>
                <c:pt idx="0">
                  <c:v>EBITDA Margin Excluding SBC</c:v>
                </c:pt>
              </c:strCache>
            </c:strRef>
          </c:tx>
          <c:spPr>
            <a:ln w="28575" cap="rnd">
              <a:solidFill>
                <a:schemeClr val="accent3">
                  <a:lumMod val="40000"/>
                  <a:lumOff val="60000"/>
                </a:schemeClr>
              </a:solidFill>
              <a:round/>
            </a:ln>
            <a:effectLst/>
          </c:spPr>
          <c:marker>
            <c:symbol val="square"/>
            <c:size val="7"/>
            <c:spPr>
              <a:solidFill>
                <a:srgbClr val="8A87CF"/>
              </a:solidFill>
              <a:ln w="9525">
                <a:solidFill>
                  <a:schemeClr val="accent3">
                    <a:lumMod val="40000"/>
                    <a:lumOff val="60000"/>
                  </a:schemeClr>
                </a:solidFill>
              </a:ln>
              <a:effectLst/>
            </c:spPr>
          </c:marker>
          <c:dPt>
            <c:idx val="2"/>
            <c:bubble3D val="0"/>
            <c:extLst>
              <c:ext xmlns:c16="http://schemas.microsoft.com/office/drawing/2014/chart" uri="{C3380CC4-5D6E-409C-BE32-E72D297353CC}">
                <c16:uniqueId val="{00000001-9BA6-4590-BB58-2CAEAF8494DC}"/>
              </c:ext>
            </c:extLst>
          </c:dPt>
          <c:dLbls>
            <c:dLbl>
              <c:idx val="2"/>
              <c:tx>
                <c:rich>
                  <a:bodyPr/>
                  <a:lstStyle/>
                  <a:p>
                    <a:r>
                      <a:rPr lang="en-US" altLang="en-US"/>
                      <a:t>-6.7%</a:t>
                    </a:r>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A6-4590-BB58-2CAEAF8494D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2"/>
                <c:pt idx="0">
                  <c:v>1H2022</c:v>
                </c:pt>
                <c:pt idx="1">
                  <c:v>1H2023</c:v>
                </c:pt>
              </c:strCache>
            </c:strRef>
          </c:cat>
          <c:val>
            <c:numRef>
              <c:f>Sheet1!$B$2:$B$4</c:f>
              <c:numCache>
                <c:formatCode>0.0%</c:formatCode>
                <c:ptCount val="2"/>
                <c:pt idx="0">
                  <c:v>-0.128</c:v>
                </c:pt>
                <c:pt idx="1">
                  <c:v>-3.9E-2</c:v>
                </c:pt>
              </c:numCache>
            </c:numRef>
          </c:val>
          <c:smooth val="0"/>
          <c:extLst>
            <c:ext xmlns:c16="http://schemas.microsoft.com/office/drawing/2014/chart" uri="{C3380CC4-5D6E-409C-BE32-E72D297353CC}">
              <c16:uniqueId val="{00000003-9BA6-4590-BB58-2CAEAF8494DC}"/>
            </c:ext>
          </c:extLst>
        </c:ser>
        <c:dLbls>
          <c:showLegendKey val="0"/>
          <c:showVal val="0"/>
          <c:showCatName val="0"/>
          <c:showSerName val="0"/>
          <c:showPercent val="0"/>
          <c:showBubbleSize val="0"/>
        </c:dLbls>
        <c:marker val="1"/>
        <c:smooth val="0"/>
        <c:axId val="128318976"/>
        <c:axId val="128114688"/>
      </c:lineChart>
      <c:catAx>
        <c:axId val="128318976"/>
        <c:scaling>
          <c:orientation val="minMax"/>
        </c:scaling>
        <c:delete val="1"/>
        <c:axPos val="b"/>
        <c:numFmt formatCode="General" sourceLinked="1"/>
        <c:majorTickMark val="out"/>
        <c:minorTickMark val="none"/>
        <c:tickLblPos val="nextTo"/>
        <c:crossAx val="128114688"/>
        <c:crosses val="autoZero"/>
        <c:auto val="1"/>
        <c:lblAlgn val="ctr"/>
        <c:lblOffset val="100"/>
        <c:noMultiLvlLbl val="0"/>
      </c:catAx>
      <c:valAx>
        <c:axId val="128114688"/>
        <c:scaling>
          <c:orientation val="minMax"/>
          <c:min val="-0.30000000000000004"/>
        </c:scaling>
        <c:delete val="0"/>
        <c:axPos val="l"/>
        <c:numFmt formatCode="0.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300" b="0" i="0" u="none" strike="noStrike" kern="1200" baseline="0">
                <a:solidFill>
                  <a:schemeClr val="bg1"/>
                </a:solidFill>
                <a:latin typeface="+mn-lt"/>
                <a:ea typeface="+mn-ea"/>
                <a:cs typeface="+mn-cs"/>
              </a:defRPr>
            </a:pPr>
            <a:endParaRPr lang="zh-CN"/>
          </a:p>
        </c:txPr>
        <c:crossAx val="128318976"/>
        <c:crosses val="autoZero"/>
        <c:crossBetween val="between"/>
        <c:majorUnit val="8.0000000000000016E-2"/>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2117479741684E-2"/>
          <c:y val="0.11026846358312542"/>
          <c:w val="0.94397249987671095"/>
          <c:h val="0.80335544441254536"/>
        </c:manualLayout>
      </c:layout>
      <c:barChart>
        <c:barDir val="col"/>
        <c:grouping val="clustered"/>
        <c:varyColors val="0"/>
        <c:ser>
          <c:idx val="0"/>
          <c:order val="0"/>
          <c:tx>
            <c:strRef>
              <c:f>Sheet1!$B$1</c:f>
              <c:strCache>
                <c:ptCount val="1"/>
                <c:pt idx="0">
                  <c:v>EBITDA</c:v>
                </c:pt>
              </c:strCache>
            </c:strRef>
          </c:tx>
          <c:spPr>
            <a:solidFill>
              <a:srgbClr val="76C03A"/>
            </a:solidFill>
            <a:ln w="25400">
              <a:noFill/>
            </a:ln>
          </c:spPr>
          <c:invertIfNegative val="0"/>
          <c:dPt>
            <c:idx val="0"/>
            <c:invertIfNegative val="0"/>
            <c:bubble3D val="0"/>
            <c:spPr>
              <a:solidFill>
                <a:srgbClr val="B5BBD6"/>
              </a:solidFill>
              <a:ln w="25400">
                <a:noFill/>
              </a:ln>
            </c:spPr>
            <c:extLst>
              <c:ext xmlns:c16="http://schemas.microsoft.com/office/drawing/2014/chart" uri="{C3380CC4-5D6E-409C-BE32-E72D297353CC}">
                <c16:uniqueId val="{00000001-6E99-4DD5-BB0A-D5EB8ABFF2EF}"/>
              </c:ext>
            </c:extLst>
          </c:dPt>
          <c:dPt>
            <c:idx val="1"/>
            <c:invertIfNegative val="0"/>
            <c:bubble3D val="0"/>
            <c:spPr>
              <a:solidFill>
                <a:schemeClr val="accent1"/>
              </a:solidFill>
              <a:ln w="25400">
                <a:noFill/>
              </a:ln>
            </c:spPr>
            <c:extLst>
              <c:ext xmlns:c16="http://schemas.microsoft.com/office/drawing/2014/chart" uri="{C3380CC4-5D6E-409C-BE32-E72D297353CC}">
                <c16:uniqueId val="{00000003-6E99-4DD5-BB0A-D5EB8ABFF2EF}"/>
              </c:ext>
            </c:extLst>
          </c:dPt>
          <c:dPt>
            <c:idx val="2"/>
            <c:invertIfNegative val="0"/>
            <c:bubble3D val="0"/>
            <c:extLst>
              <c:ext xmlns:c16="http://schemas.microsoft.com/office/drawing/2014/chart" uri="{C3380CC4-5D6E-409C-BE32-E72D297353CC}">
                <c16:uniqueId val="{00000004-6E99-4DD5-BB0A-D5EB8ABFF2EF}"/>
              </c:ext>
            </c:extLst>
          </c:dPt>
          <c:dPt>
            <c:idx val="3"/>
            <c:invertIfNegative val="0"/>
            <c:bubble3D val="0"/>
            <c:extLst>
              <c:ext xmlns:c16="http://schemas.microsoft.com/office/drawing/2014/chart" uri="{C3380CC4-5D6E-409C-BE32-E72D297353CC}">
                <c16:uniqueId val="{00000005-6E99-4DD5-BB0A-D5EB8ABFF2EF}"/>
              </c:ext>
            </c:extLst>
          </c:dPt>
          <c:dPt>
            <c:idx val="4"/>
            <c:invertIfNegative val="0"/>
            <c:bubble3D val="0"/>
            <c:spPr>
              <a:solidFill>
                <a:srgbClr val="269DD8"/>
              </a:solidFill>
              <a:ln w="25400">
                <a:noFill/>
              </a:ln>
            </c:spPr>
            <c:extLst>
              <c:ext xmlns:c16="http://schemas.microsoft.com/office/drawing/2014/chart" uri="{C3380CC4-5D6E-409C-BE32-E72D297353CC}">
                <c16:uniqueId val="{00000006-6E99-4DD5-BB0A-D5EB8ABFF2EF}"/>
              </c:ext>
            </c:extLst>
          </c:dPt>
          <c:dLbls>
            <c:spPr>
              <a:noFill/>
              <a:ln>
                <a:noFill/>
              </a:ln>
              <a:effectLst/>
            </c:spPr>
            <c:txPr>
              <a:bodyPr wrap="square" lIns="38100" tIns="19050" rIns="38100" bIns="19050" anchor="ctr">
                <a:spAutoFit/>
              </a:bodyPr>
              <a:lstStyle/>
              <a:p>
                <a:pPr>
                  <a:defRPr b="1">
                    <a:solidFill>
                      <a:schemeClr val="tx1"/>
                    </a:solidFill>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2"/>
                <c:pt idx="0">
                  <c:v>1H2022</c:v>
                </c:pt>
                <c:pt idx="1">
                  <c:v>1H2023</c:v>
                </c:pt>
              </c:strCache>
            </c:strRef>
          </c:cat>
          <c:val>
            <c:numRef>
              <c:f>Sheet1!$B$2:$B$4</c:f>
              <c:numCache>
                <c:formatCode>0.0_);\(0.0\)</c:formatCode>
                <c:ptCount val="2"/>
                <c:pt idx="0">
                  <c:v>-77.099999999999994</c:v>
                </c:pt>
                <c:pt idx="1">
                  <c:v>-22.9</c:v>
                </c:pt>
              </c:numCache>
            </c:numRef>
          </c:val>
          <c:extLst>
            <c:ext xmlns:c16="http://schemas.microsoft.com/office/drawing/2014/chart" uri="{C3380CC4-5D6E-409C-BE32-E72D297353CC}">
              <c16:uniqueId val="{00000007-6E99-4DD5-BB0A-D5EB8ABFF2EF}"/>
            </c:ext>
          </c:extLst>
        </c:ser>
        <c:dLbls>
          <c:showLegendKey val="0"/>
          <c:showVal val="0"/>
          <c:showCatName val="0"/>
          <c:showSerName val="0"/>
          <c:showPercent val="0"/>
          <c:showBubbleSize val="0"/>
        </c:dLbls>
        <c:gapWidth val="219"/>
        <c:axId val="167975424"/>
        <c:axId val="128116416"/>
      </c:barChart>
      <c:catAx>
        <c:axId val="167975424"/>
        <c:scaling>
          <c:orientation val="minMax"/>
        </c:scaling>
        <c:delete val="0"/>
        <c:axPos val="b"/>
        <c:numFmt formatCode="General" sourceLinked="1"/>
        <c:majorTickMark val="none"/>
        <c:minorTickMark val="none"/>
        <c:tickLblPos val="high"/>
        <c:spPr>
          <a:ln w="9525">
            <a:solidFill>
              <a:schemeClr val="tx1"/>
            </a:solidFill>
            <a:prstDash val="solid"/>
          </a:ln>
        </c:spPr>
        <c:txPr>
          <a:bodyPr rot="0" vert="horz"/>
          <a:lstStyle/>
          <a:p>
            <a:pPr>
              <a:defRPr sz="1200" b="0">
                <a:solidFill>
                  <a:schemeClr val="tx1"/>
                </a:solidFill>
                <a:latin typeface="+mn-lt"/>
              </a:defRPr>
            </a:pPr>
            <a:endParaRPr lang="zh-CN"/>
          </a:p>
        </c:txPr>
        <c:crossAx val="128116416"/>
        <c:crosses val="autoZero"/>
        <c:auto val="1"/>
        <c:lblAlgn val="ctr"/>
        <c:lblOffset val="100"/>
        <c:noMultiLvlLbl val="0"/>
      </c:catAx>
      <c:valAx>
        <c:axId val="128116416"/>
        <c:scaling>
          <c:orientation val="minMax"/>
        </c:scaling>
        <c:delete val="1"/>
        <c:axPos val="l"/>
        <c:numFmt formatCode="0.0_);\(0.0\)" sourceLinked="1"/>
        <c:majorTickMark val="out"/>
        <c:minorTickMark val="none"/>
        <c:tickLblPos val="nextTo"/>
        <c:crossAx val="167975424"/>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mj-lt"/>
          <a:ea typeface="+mj-ea"/>
          <a:cs typeface="?????? Pro W3"/>
        </a:defRPr>
      </a:pPr>
      <a:endParaRPr lang="zh-CN"/>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28763457773845E-2"/>
          <c:y val="6.1998106872712365E-2"/>
          <c:w val="0.93175553832876079"/>
          <c:h val="0.88441535905200297"/>
        </c:manualLayout>
      </c:layout>
      <c:lineChart>
        <c:grouping val="standard"/>
        <c:varyColors val="0"/>
        <c:ser>
          <c:idx val="0"/>
          <c:order val="0"/>
          <c:tx>
            <c:strRef>
              <c:f>Sheet1!$B$1</c:f>
              <c:strCache>
                <c:ptCount val="1"/>
                <c:pt idx="0">
                  <c:v>Adjusted Net Loss Margin</c:v>
                </c:pt>
              </c:strCache>
            </c:strRef>
          </c:tx>
          <c:spPr>
            <a:ln w="28575" cap="rnd">
              <a:solidFill>
                <a:schemeClr val="accent4">
                  <a:lumMod val="60000"/>
                  <a:lumOff val="40000"/>
                </a:schemeClr>
              </a:solidFill>
              <a:round/>
            </a:ln>
            <a:effectLst/>
          </c:spPr>
          <c:marker>
            <c:symbol val="square"/>
            <c:size val="7"/>
            <c:spPr>
              <a:solidFill>
                <a:schemeClr val="accent1"/>
              </a:solidFill>
              <a:ln w="9525">
                <a:solidFill>
                  <a:schemeClr val="accent4">
                    <a:lumMod val="60000"/>
                    <a:lumOff val="40000"/>
                  </a:schemeClr>
                </a:solidFill>
              </a:ln>
              <a:effectLst/>
            </c:spPr>
          </c:marker>
          <c:dPt>
            <c:idx val="2"/>
            <c:marker>
              <c:symbol val="square"/>
              <c:size val="7"/>
              <c:spPr>
                <a:solidFill>
                  <a:schemeClr val="accent1"/>
                </a:solidFill>
                <a:ln w="9525">
                  <a:solidFill>
                    <a:schemeClr val="accent4">
                      <a:lumMod val="60000"/>
                      <a:lumOff val="40000"/>
                    </a:schemeClr>
                  </a:solidFill>
                </a:ln>
                <a:effectLst/>
              </c:spPr>
            </c:marker>
            <c:bubble3D val="0"/>
            <c:spPr>
              <a:ln w="28575" cap="rnd">
                <a:solidFill>
                  <a:schemeClr val="accent4">
                    <a:lumMod val="60000"/>
                    <a:lumOff val="40000"/>
                  </a:schemeClr>
                </a:solidFill>
                <a:round/>
              </a:ln>
              <a:effectLst/>
            </c:spPr>
            <c:extLst>
              <c:ext xmlns:c16="http://schemas.microsoft.com/office/drawing/2014/chart" uri="{C3380CC4-5D6E-409C-BE32-E72D297353CC}">
                <c16:uniqueId val="{00000001-E7D4-47BC-8804-8EFB80DC7926}"/>
              </c:ext>
            </c:extLst>
          </c:dPt>
          <c:dLbls>
            <c:dLbl>
              <c:idx val="1"/>
              <c:layout>
                <c:manualLayout>
                  <c:x val="-7.7976914776039144E-2"/>
                  <c:y val="6.01251481071337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8D-44EF-A60A-D9F9D7A01C29}"/>
                </c:ext>
              </c:extLst>
            </c:dLbl>
            <c:dLbl>
              <c:idx val="2"/>
              <c:layout>
                <c:manualLayout>
                  <c:x val="-5.220646083700909E-2"/>
                  <c:y val="8.7454760883103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D4-47BC-8804-8EFB80DC7926}"/>
                </c:ext>
              </c:extLst>
            </c:dLbl>
            <c:dLbl>
              <c:idx val="3"/>
              <c:layout>
                <c:manualLayout>
                  <c:x val="-6.8961022464347058E-2"/>
                  <c:y val="-7.4746275748476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6A-4F62-992F-1B8EC058EE7D}"/>
                </c:ext>
              </c:extLst>
            </c:dLbl>
            <c:dLbl>
              <c:idx val="4"/>
              <c:layout>
                <c:manualLayout>
                  <c:x val="-4.6087585192501515E-2"/>
                  <c:y val="8.0212628691272977E-2"/>
                </c:manualLayout>
              </c:layout>
              <c:tx>
                <c:rich>
                  <a:bodyPr/>
                  <a:lstStyle/>
                  <a:p>
                    <a:r>
                      <a:rPr lang="en-US" altLang="zh-CN"/>
                      <a:t>-7.3%</a:t>
                    </a:r>
                    <a:endParaRPr lang="en-US" altLang="zh-HK"/>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8D-44EF-A60A-D9F9D7A01C2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Sheet1!$A$2:$A$4</c:f>
              <c:strCache>
                <c:ptCount val="2"/>
                <c:pt idx="0">
                  <c:v>Q2FY22</c:v>
                </c:pt>
                <c:pt idx="1">
                  <c:v>Q3FY22</c:v>
                </c:pt>
              </c:strCache>
            </c:strRef>
          </c:cat>
          <c:val>
            <c:numRef>
              <c:f>Sheet1!$B$2:$B$4</c:f>
              <c:numCache>
                <c:formatCode>0.0%</c:formatCode>
                <c:ptCount val="2"/>
                <c:pt idx="0">
                  <c:v>-0.12</c:v>
                </c:pt>
                <c:pt idx="1">
                  <c:v>-4.8000000000000001E-2</c:v>
                </c:pt>
              </c:numCache>
            </c:numRef>
          </c:val>
          <c:smooth val="0"/>
          <c:extLst>
            <c:ext xmlns:c16="http://schemas.microsoft.com/office/drawing/2014/chart" uri="{C3380CC4-5D6E-409C-BE32-E72D297353CC}">
              <c16:uniqueId val="{00000002-E7D4-47BC-8804-8EFB80DC7926}"/>
            </c:ext>
          </c:extLst>
        </c:ser>
        <c:dLbls>
          <c:dLblPos val="t"/>
          <c:showLegendKey val="0"/>
          <c:showVal val="1"/>
          <c:showCatName val="0"/>
          <c:showSerName val="0"/>
          <c:showPercent val="0"/>
          <c:showBubbleSize val="0"/>
        </c:dLbls>
        <c:marker val="1"/>
        <c:smooth val="0"/>
        <c:axId val="128183296"/>
        <c:axId val="128118144"/>
      </c:lineChart>
      <c:catAx>
        <c:axId val="128183296"/>
        <c:scaling>
          <c:orientation val="minMax"/>
        </c:scaling>
        <c:delete val="1"/>
        <c:axPos val="b"/>
        <c:numFmt formatCode="General" sourceLinked="1"/>
        <c:majorTickMark val="out"/>
        <c:minorTickMark val="none"/>
        <c:tickLblPos val="nextTo"/>
        <c:crossAx val="128118144"/>
        <c:crosses val="autoZero"/>
        <c:auto val="1"/>
        <c:lblAlgn val="ctr"/>
        <c:lblOffset val="100"/>
        <c:noMultiLvlLbl val="0"/>
      </c:catAx>
      <c:valAx>
        <c:axId val="128118144"/>
        <c:scaling>
          <c:orientation val="minMax"/>
          <c:min val="-0.2"/>
        </c:scaling>
        <c:delete val="0"/>
        <c:axPos val="l"/>
        <c:numFmt formatCode="0.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300" b="0" i="0" u="none" strike="noStrike" kern="1200" baseline="0">
                <a:solidFill>
                  <a:schemeClr val="bg1"/>
                </a:solidFill>
                <a:latin typeface="+mn-lt"/>
                <a:ea typeface="+mn-ea"/>
                <a:cs typeface="+mn-cs"/>
              </a:defRPr>
            </a:pPr>
            <a:endParaRPr lang="zh-CN"/>
          </a:p>
        </c:txPr>
        <c:crossAx val="128183296"/>
        <c:crosses val="autoZero"/>
        <c:crossBetween val="between"/>
        <c:majorUnit val="8.0000000000000016E-2"/>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2210378392969E-2"/>
          <c:y val="9.7460129742230242E-2"/>
          <c:w val="0.97114770521805993"/>
          <c:h val="0.8693453410886306"/>
        </c:manualLayout>
      </c:layout>
      <c:barChart>
        <c:barDir val="col"/>
        <c:grouping val="clustered"/>
        <c:varyColors val="0"/>
        <c:ser>
          <c:idx val="0"/>
          <c:order val="0"/>
          <c:tx>
            <c:strRef>
              <c:f>Sheet1!$B$1</c:f>
              <c:strCache>
                <c:ptCount val="1"/>
                <c:pt idx="0">
                  <c:v>ADJ. Net Loss</c:v>
                </c:pt>
              </c:strCache>
            </c:strRef>
          </c:tx>
          <c:spPr>
            <a:solidFill>
              <a:srgbClr val="B5BBD6"/>
            </a:solidFill>
            <a:ln w="25400">
              <a:noFill/>
            </a:ln>
          </c:spPr>
          <c:invertIfNegative val="0"/>
          <c:dPt>
            <c:idx val="0"/>
            <c:invertIfNegative val="0"/>
            <c:bubble3D val="0"/>
            <c:extLst>
              <c:ext xmlns:c16="http://schemas.microsoft.com/office/drawing/2014/chart" uri="{C3380CC4-5D6E-409C-BE32-E72D297353CC}">
                <c16:uniqueId val="{00000000-947B-4F49-9C41-67E541B6D549}"/>
              </c:ext>
            </c:extLst>
          </c:dPt>
          <c:dPt>
            <c:idx val="1"/>
            <c:invertIfNegative val="0"/>
            <c:bubble3D val="0"/>
            <c:spPr>
              <a:solidFill>
                <a:srgbClr val="AC86CF"/>
              </a:solidFill>
              <a:ln w="25400">
                <a:noFill/>
              </a:ln>
            </c:spPr>
            <c:extLst>
              <c:ext xmlns:c16="http://schemas.microsoft.com/office/drawing/2014/chart" uri="{C3380CC4-5D6E-409C-BE32-E72D297353CC}">
                <c16:uniqueId val="{00000001-947B-4F49-9C41-67E541B6D549}"/>
              </c:ext>
            </c:extLst>
          </c:dPt>
          <c:dPt>
            <c:idx val="2"/>
            <c:invertIfNegative val="0"/>
            <c:bubble3D val="0"/>
            <c:extLst>
              <c:ext xmlns:c16="http://schemas.microsoft.com/office/drawing/2014/chart" uri="{C3380CC4-5D6E-409C-BE32-E72D297353CC}">
                <c16:uniqueId val="{00000002-947B-4F49-9C41-67E541B6D549}"/>
              </c:ext>
            </c:extLst>
          </c:dPt>
          <c:dPt>
            <c:idx val="3"/>
            <c:invertIfNegative val="0"/>
            <c:bubble3D val="0"/>
            <c:extLst>
              <c:ext xmlns:c16="http://schemas.microsoft.com/office/drawing/2014/chart" uri="{C3380CC4-5D6E-409C-BE32-E72D297353CC}">
                <c16:uniqueId val="{00000003-947B-4F49-9C41-67E541B6D549}"/>
              </c:ext>
            </c:extLst>
          </c:dPt>
          <c:dPt>
            <c:idx val="4"/>
            <c:invertIfNegative val="0"/>
            <c:bubble3D val="0"/>
            <c:spPr>
              <a:solidFill>
                <a:srgbClr val="B5BBD6"/>
              </a:solidFill>
              <a:ln w="25400">
                <a:solidFill>
                  <a:srgbClr val="269DD8"/>
                </a:solidFill>
              </a:ln>
            </c:spPr>
            <c:extLst>
              <c:ext xmlns:c16="http://schemas.microsoft.com/office/drawing/2014/chart" uri="{C3380CC4-5D6E-409C-BE32-E72D297353CC}">
                <c16:uniqueId val="{00000005-947B-4F49-9C41-67E541B6D549}"/>
              </c:ext>
            </c:extLst>
          </c:dPt>
          <c:dLbls>
            <c:spPr>
              <a:noFill/>
              <a:ln>
                <a:noFill/>
              </a:ln>
              <a:effectLst/>
            </c:spPr>
            <c:txPr>
              <a:bodyPr wrap="square" lIns="38100" tIns="19050" rIns="38100" bIns="19050" anchor="ctr">
                <a:spAutoFit/>
              </a:bodyPr>
              <a:lstStyle/>
              <a:p>
                <a:pPr>
                  <a:defRPr b="1"/>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2"/>
                <c:pt idx="0">
                  <c:v>1H2022</c:v>
                </c:pt>
                <c:pt idx="1">
                  <c:v>1H2023</c:v>
                </c:pt>
              </c:strCache>
            </c:strRef>
          </c:cat>
          <c:val>
            <c:numRef>
              <c:f>Sheet1!$B$2:$B$4</c:f>
              <c:numCache>
                <c:formatCode>0.0_);\(0.0\)</c:formatCode>
                <c:ptCount val="2"/>
                <c:pt idx="0">
                  <c:v>-72.400000000000006</c:v>
                </c:pt>
                <c:pt idx="1">
                  <c:v>-28.5</c:v>
                </c:pt>
              </c:numCache>
            </c:numRef>
          </c:val>
          <c:extLst>
            <c:ext xmlns:c16="http://schemas.microsoft.com/office/drawing/2014/chart" uri="{C3380CC4-5D6E-409C-BE32-E72D297353CC}">
              <c16:uniqueId val="{00000006-947B-4F49-9C41-67E541B6D549}"/>
            </c:ext>
          </c:extLst>
        </c:ser>
        <c:dLbls>
          <c:showLegendKey val="0"/>
          <c:showVal val="0"/>
          <c:showCatName val="0"/>
          <c:showSerName val="0"/>
          <c:showPercent val="0"/>
          <c:showBubbleSize val="0"/>
        </c:dLbls>
        <c:gapWidth val="219"/>
        <c:axId val="169262080"/>
        <c:axId val="128119872"/>
      </c:barChart>
      <c:catAx>
        <c:axId val="169262080"/>
        <c:scaling>
          <c:orientation val="minMax"/>
        </c:scaling>
        <c:delete val="0"/>
        <c:axPos val="b"/>
        <c:numFmt formatCode="General" sourceLinked="1"/>
        <c:majorTickMark val="none"/>
        <c:minorTickMark val="none"/>
        <c:tickLblPos val="high"/>
        <c:spPr>
          <a:ln w="9525">
            <a:solidFill>
              <a:schemeClr val="tx1"/>
            </a:solidFill>
            <a:prstDash val="solid"/>
          </a:ln>
        </c:spPr>
        <c:txPr>
          <a:bodyPr rot="0" vert="horz"/>
          <a:lstStyle/>
          <a:p>
            <a:pPr>
              <a:defRPr sz="1200" b="0">
                <a:solidFill>
                  <a:schemeClr val="tx1"/>
                </a:solidFill>
                <a:latin typeface="+mn-lt"/>
              </a:defRPr>
            </a:pPr>
            <a:endParaRPr lang="zh-CN"/>
          </a:p>
        </c:txPr>
        <c:crossAx val="128119872"/>
        <c:crosses val="autoZero"/>
        <c:auto val="1"/>
        <c:lblAlgn val="ctr"/>
        <c:lblOffset val="100"/>
        <c:noMultiLvlLbl val="0"/>
      </c:catAx>
      <c:valAx>
        <c:axId val="128119872"/>
        <c:scaling>
          <c:orientation val="minMax"/>
        </c:scaling>
        <c:delete val="1"/>
        <c:axPos val="l"/>
        <c:numFmt formatCode="0.0_);\(0.0\)" sourceLinked="1"/>
        <c:majorTickMark val="out"/>
        <c:minorTickMark val="none"/>
        <c:tickLblPos val="nextTo"/>
        <c:crossAx val="169262080"/>
        <c:crosses val="autoZero"/>
        <c:crossBetween val="between"/>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solidFill>
          <a:latin typeface="+mj-lt"/>
          <a:ea typeface="+mj-ea"/>
          <a:cs typeface="?????? Pro W3"/>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87318985509917E-2"/>
          <c:y val="0.11718670804497711"/>
          <c:w val="0.93087636878325142"/>
          <c:h val="0.80073474775647513"/>
        </c:manualLayout>
      </c:layout>
      <c:barChart>
        <c:barDir val="col"/>
        <c:grouping val="clustered"/>
        <c:varyColors val="0"/>
        <c:ser>
          <c:idx val="0"/>
          <c:order val="0"/>
          <c:tx>
            <c:strRef>
              <c:f>Sheet1!$B$1</c:f>
              <c:strCache>
                <c:ptCount val="1"/>
                <c:pt idx="0">
                  <c:v>Revenue (RMB mn)</c:v>
                </c:pt>
              </c:strCache>
            </c:strRef>
          </c:tx>
          <c:spPr>
            <a:solidFill>
              <a:srgbClr val="B5BBD6"/>
            </a:solidFill>
            <a:ln>
              <a:noFill/>
            </a:ln>
            <a:effectLst/>
          </c:spPr>
          <c:invertIfNegative val="0"/>
          <c:dPt>
            <c:idx val="0"/>
            <c:invertIfNegative val="0"/>
            <c:bubble3D val="0"/>
            <c:spPr>
              <a:solidFill>
                <a:srgbClr val="B5BBD6"/>
              </a:solidFill>
              <a:ln>
                <a:noFill/>
              </a:ln>
              <a:effectLst/>
            </c:spPr>
            <c:extLst>
              <c:ext xmlns:c16="http://schemas.microsoft.com/office/drawing/2014/chart" uri="{C3380CC4-5D6E-409C-BE32-E72D297353CC}">
                <c16:uniqueId val="{00000001-77F5-4964-BA2C-A724A0002B60}"/>
              </c:ext>
            </c:extLst>
          </c:dPt>
          <c:dPt>
            <c:idx val="1"/>
            <c:invertIfNegative val="0"/>
            <c:bubble3D val="0"/>
            <c:spPr>
              <a:solidFill>
                <a:srgbClr val="AC86CF"/>
              </a:solidFill>
              <a:ln>
                <a:noFill/>
              </a:ln>
              <a:effectLst/>
            </c:spPr>
            <c:extLst>
              <c:ext xmlns:c16="http://schemas.microsoft.com/office/drawing/2014/chart" uri="{C3380CC4-5D6E-409C-BE32-E72D297353CC}">
                <c16:uniqueId val="{00000003-77F5-4964-BA2C-A724A0002B60}"/>
              </c:ext>
            </c:extLst>
          </c:dPt>
          <c:dPt>
            <c:idx val="2"/>
            <c:invertIfNegative val="0"/>
            <c:bubble3D val="0"/>
            <c:spPr>
              <a:solidFill>
                <a:srgbClr val="B5BBD6"/>
              </a:solidFill>
              <a:ln>
                <a:noFill/>
              </a:ln>
              <a:effectLst/>
            </c:spPr>
            <c:extLst>
              <c:ext xmlns:c16="http://schemas.microsoft.com/office/drawing/2014/chart" uri="{C3380CC4-5D6E-409C-BE32-E72D297353CC}">
                <c16:uniqueId val="{00000005-77F5-4964-BA2C-A724A0002B60}"/>
              </c:ext>
            </c:extLst>
          </c:dPt>
          <c:dPt>
            <c:idx val="3"/>
            <c:invertIfNegative val="0"/>
            <c:bubble3D val="0"/>
            <c:spPr>
              <a:solidFill>
                <a:srgbClr val="B5BBD6"/>
              </a:solidFill>
              <a:ln>
                <a:noFill/>
              </a:ln>
              <a:effectLst/>
            </c:spPr>
            <c:extLst>
              <c:ext xmlns:c16="http://schemas.microsoft.com/office/drawing/2014/chart" uri="{C3380CC4-5D6E-409C-BE32-E72D297353CC}">
                <c16:uniqueId val="{00000007-77F5-4964-BA2C-A724A0002B60}"/>
              </c:ext>
            </c:extLst>
          </c:dPt>
          <c:dPt>
            <c:idx val="4"/>
            <c:invertIfNegative val="0"/>
            <c:bubble3D val="0"/>
            <c:spPr>
              <a:solidFill>
                <a:srgbClr val="B5BBD6"/>
              </a:solidFill>
              <a:ln>
                <a:noFill/>
              </a:ln>
              <a:effectLst/>
            </c:spPr>
            <c:extLst>
              <c:ext xmlns:c16="http://schemas.microsoft.com/office/drawing/2014/chart" uri="{C3380CC4-5D6E-409C-BE32-E72D297353CC}">
                <c16:uniqueId val="{00000009-77F5-4964-BA2C-A724A0002B6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1H2022</c:v>
                </c:pt>
                <c:pt idx="1">
                  <c:v>1H2023</c:v>
                </c:pt>
              </c:strCache>
            </c:strRef>
          </c:cat>
          <c:val>
            <c:numRef>
              <c:f>Sheet1!$B$2:$B$3</c:f>
              <c:numCache>
                <c:formatCode>_ * #,##0.0_ ;_ * \-#,##0.0_ ;_ * "-"??_ ;_ @_ </c:formatCode>
                <c:ptCount val="2"/>
                <c:pt idx="0">
                  <c:v>604</c:v>
                </c:pt>
                <c:pt idx="1">
                  <c:v>589.6</c:v>
                </c:pt>
              </c:numCache>
            </c:numRef>
          </c:val>
          <c:extLst>
            <c:ext xmlns:c16="http://schemas.microsoft.com/office/drawing/2014/chart" uri="{C3380CC4-5D6E-409C-BE32-E72D297353CC}">
              <c16:uniqueId val="{0000000A-77F5-4964-BA2C-A724A0002B60}"/>
            </c:ext>
          </c:extLst>
        </c:ser>
        <c:dLbls>
          <c:showLegendKey val="0"/>
          <c:showVal val="0"/>
          <c:showCatName val="0"/>
          <c:showSerName val="0"/>
          <c:showPercent val="0"/>
          <c:showBubbleSize val="0"/>
        </c:dLbls>
        <c:gapWidth val="200"/>
        <c:axId val="476844584"/>
        <c:axId val="476851144"/>
      </c:barChart>
      <c:catAx>
        <c:axId val="47684458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crossAx val="476851144"/>
        <c:crossesAt val="0"/>
        <c:auto val="1"/>
        <c:lblAlgn val="ctr"/>
        <c:lblOffset val="100"/>
        <c:noMultiLvlLbl val="0"/>
      </c:catAx>
      <c:valAx>
        <c:axId val="476851144"/>
        <c:scaling>
          <c:orientation val="minMax"/>
          <c:min val="400"/>
        </c:scaling>
        <c:delete val="0"/>
        <c:axPos val="l"/>
        <c:numFmt formatCode="_ * #,##0.0_ ;_ * \-#,##0.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zh-CN"/>
          </a:p>
        </c:txPr>
        <c:crossAx val="476844584"/>
        <c:crosses val="autoZero"/>
        <c:crossBetween val="between"/>
      </c:valAx>
      <c:spPr>
        <a:noFill/>
        <a:ln>
          <a:solidFill>
            <a:schemeClr val="bg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kumimoji="1" lang="en-US" altLang="zh-HK" sz="1050" b="1" i="0" u="none" strike="noStrike" kern="1200" spc="0" baseline="0" dirty="0">
                <a:solidFill>
                  <a:schemeClr val="tx1"/>
                </a:solidFill>
                <a:latin typeface="Arial" pitchFamily="34" charset="0"/>
                <a:ea typeface="+mj-ea"/>
                <a:cs typeface="+mn-cs"/>
              </a:defRPr>
            </a:pPr>
            <a:r>
              <a:rPr kumimoji="1" lang="en-US" altLang="zh-HK" sz="1050" b="1" kern="1200" baseline="0">
                <a:solidFill>
                  <a:schemeClr val="tx1"/>
                </a:solidFill>
                <a:latin typeface="Arial" pitchFamily="34" charset="0"/>
                <a:ea typeface="+mj-ea"/>
                <a:cs typeface="+mn-cs"/>
              </a:rPr>
              <a:t>1</a:t>
            </a:r>
            <a:r>
              <a:rPr kumimoji="1" lang="en-US" altLang="zh-CN" sz="1050" b="1" kern="1200" baseline="0">
                <a:solidFill>
                  <a:schemeClr val="tx1"/>
                </a:solidFill>
                <a:latin typeface="Arial" pitchFamily="34" charset="0"/>
                <a:ea typeface="+mj-ea"/>
                <a:cs typeface="+mn-cs"/>
              </a:rPr>
              <a:t>H</a:t>
            </a:r>
            <a:r>
              <a:rPr kumimoji="1" lang="en-US" altLang="zh-HK" sz="1050" b="1" kern="1200" baseline="0">
                <a:solidFill>
                  <a:schemeClr val="tx1"/>
                </a:solidFill>
                <a:latin typeface="Arial" pitchFamily="34" charset="0"/>
                <a:ea typeface="+mj-ea"/>
                <a:cs typeface="+mn-cs"/>
              </a:rPr>
              <a:t>FY22</a:t>
            </a:r>
          </a:p>
        </c:rich>
      </c:tx>
      <c:layout>
        <c:manualLayout>
          <c:xMode val="edge"/>
          <c:yMode val="edge"/>
          <c:x val="0.40349286608719626"/>
          <c:y val="0.10189197387714434"/>
        </c:manualLayout>
      </c:layout>
      <c:overlay val="0"/>
      <c:spPr>
        <a:noFill/>
        <a:ln>
          <a:noFill/>
        </a:ln>
        <a:effectLst/>
      </c:spPr>
      <c:txPr>
        <a:bodyPr rot="0" spcFirstLastPara="1" vertOverflow="ellipsis" vert="horz" wrap="square" anchor="ctr" anchorCtr="1"/>
        <a:lstStyle/>
        <a:p>
          <a:pPr>
            <a:defRPr kumimoji="1" lang="en-US" altLang="zh-HK" sz="1050" b="1" i="0" u="none" strike="noStrike" kern="1200" spc="0" baseline="0" dirty="0">
              <a:solidFill>
                <a:schemeClr val="tx1"/>
              </a:solidFill>
              <a:latin typeface="Arial" pitchFamily="34" charset="0"/>
              <a:ea typeface="+mj-ea"/>
              <a:cs typeface="+mn-cs"/>
            </a:defRPr>
          </a:pPr>
          <a:endParaRPr lang="zh-CN"/>
        </a:p>
      </c:txPr>
    </c:title>
    <c:autoTitleDeleted val="0"/>
    <c:plotArea>
      <c:layout/>
      <c:pieChart>
        <c:varyColors val="1"/>
        <c:ser>
          <c:idx val="0"/>
          <c:order val="0"/>
          <c:tx>
            <c:strRef>
              <c:f>工作表1!$B$1</c:f>
              <c:strCache>
                <c:ptCount val="1"/>
                <c:pt idx="0">
                  <c:v>1QFY22</c:v>
                </c:pt>
              </c:strCache>
            </c:strRef>
          </c:tx>
          <c:spPr>
            <a:solidFill>
              <a:schemeClr val="accent1">
                <a:lumMod val="40000"/>
                <a:lumOff val="60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E9-4D11-BD22-054F69DD4CB6}"/>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64E9-4D11-BD22-054F69DD4CB6}"/>
              </c:ext>
            </c:extLst>
          </c:dPt>
          <c:dLbls>
            <c:dLbl>
              <c:idx val="0"/>
              <c:layout/>
              <c:tx>
                <c:rich>
                  <a:bodyPr/>
                  <a:lstStyle/>
                  <a:p>
                    <a:r>
                      <a:rPr lang="en-US" altLang="zh-CN"/>
                      <a:t>13.9%</a:t>
                    </a:r>
                    <a:endParaRPr lang="en-US" altLang="zh-HK"/>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4E9-4D11-BD22-054F69DD4CB6}"/>
                </c:ext>
              </c:extLst>
            </c:dLbl>
            <c:dLbl>
              <c:idx val="1"/>
              <c:layout/>
              <c:tx>
                <c:rich>
                  <a:bodyPr/>
                  <a:lstStyle/>
                  <a:p>
                    <a:r>
                      <a:rPr lang="en-US" altLang="zh-CN"/>
                      <a:t>86.1%</a:t>
                    </a:r>
                    <a:endParaRPr lang="en-US" altLang="zh-HK"/>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4E9-4D11-BD22-054F69DD4CB6}"/>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itchFamily="34" charset="0"/>
                    <a:ea typeface="+mj-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工作表1!$A$2:$A$3</c:f>
              <c:strCache>
                <c:ptCount val="2"/>
                <c:pt idx="0">
                  <c:v>Private Labels</c:v>
                </c:pt>
                <c:pt idx="1">
                  <c:v>Other Labels</c:v>
                </c:pt>
              </c:strCache>
            </c:strRef>
          </c:cat>
          <c:val>
            <c:numRef>
              <c:f>工作表1!$B$2:$B$3</c:f>
              <c:numCache>
                <c:formatCode>_(* #,##0.00_);_(* \(#,##0.00\);_(* "-"??_);_(@_)</c:formatCode>
                <c:ptCount val="2"/>
                <c:pt idx="0">
                  <c:v>80255700.208377212</c:v>
                </c:pt>
                <c:pt idx="1">
                  <c:v>497327424.82727277</c:v>
                </c:pt>
              </c:numCache>
            </c:numRef>
          </c:val>
          <c:extLst>
            <c:ext xmlns:c16="http://schemas.microsoft.com/office/drawing/2014/chart" uri="{C3380CC4-5D6E-409C-BE32-E72D297353CC}">
              <c16:uniqueId val="{00000004-64E9-4D11-BD22-054F69DD4CB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kumimoji="1" lang="en-US" altLang="zh-HK" sz="1050" b="1" i="0" u="none" strike="noStrike" kern="1200" spc="0" baseline="0" dirty="0" smtClean="0">
                <a:solidFill>
                  <a:schemeClr val="tx1"/>
                </a:solidFill>
                <a:latin typeface="Arial" pitchFamily="34" charset="0"/>
                <a:ea typeface="+mj-ea"/>
                <a:cs typeface="+mn-cs"/>
              </a:defRPr>
            </a:pPr>
            <a:r>
              <a:rPr kumimoji="1" lang="en-US" altLang="zh-HK" sz="1050" b="1" i="0" u="none" strike="noStrike" kern="1200" spc="0" baseline="0">
                <a:solidFill>
                  <a:schemeClr val="tx1"/>
                </a:solidFill>
                <a:latin typeface="Arial" pitchFamily="34" charset="0"/>
                <a:ea typeface="+mj-ea"/>
                <a:cs typeface="+mn-cs"/>
              </a:rPr>
              <a:t>1</a:t>
            </a:r>
            <a:r>
              <a:rPr kumimoji="1" lang="en-US" altLang="zh-CN" sz="1050" b="1" i="0" u="none" strike="noStrike" kern="1200" spc="0" baseline="0">
                <a:solidFill>
                  <a:schemeClr val="tx1"/>
                </a:solidFill>
                <a:latin typeface="Arial" pitchFamily="34" charset="0"/>
                <a:ea typeface="+mj-ea"/>
                <a:cs typeface="+mn-cs"/>
              </a:rPr>
              <a:t>H</a:t>
            </a:r>
            <a:r>
              <a:rPr kumimoji="1" lang="en-US" altLang="zh-HK" sz="1050" b="1" i="0" u="none" strike="noStrike" kern="1200" spc="0" baseline="0">
                <a:solidFill>
                  <a:schemeClr val="tx1"/>
                </a:solidFill>
                <a:latin typeface="Arial" pitchFamily="34" charset="0"/>
                <a:ea typeface="+mj-ea"/>
                <a:cs typeface="+mn-cs"/>
              </a:rPr>
              <a:t>FY23</a:t>
            </a:r>
          </a:p>
        </c:rich>
      </c:tx>
      <c:layout>
        <c:manualLayout>
          <c:xMode val="edge"/>
          <c:yMode val="edge"/>
          <c:x val="0.46149708828834635"/>
          <c:y val="9.7174298733401693E-2"/>
        </c:manualLayout>
      </c:layout>
      <c:overlay val="0"/>
      <c:spPr>
        <a:noFill/>
        <a:ln>
          <a:noFill/>
        </a:ln>
        <a:effectLst/>
      </c:spPr>
      <c:txPr>
        <a:bodyPr rot="0" spcFirstLastPara="1" vertOverflow="ellipsis" vert="horz" wrap="square" anchor="ctr" anchorCtr="1"/>
        <a:lstStyle/>
        <a:p>
          <a:pPr algn="ctr" rtl="0">
            <a:defRPr kumimoji="1" lang="en-US" altLang="zh-HK" sz="1050" b="1" i="0" u="none" strike="noStrike" kern="1200" spc="0" baseline="0" dirty="0" smtClean="0">
              <a:solidFill>
                <a:schemeClr val="tx1"/>
              </a:solidFill>
              <a:latin typeface="Arial" pitchFamily="34" charset="0"/>
              <a:ea typeface="+mj-ea"/>
              <a:cs typeface="+mn-cs"/>
            </a:defRPr>
          </a:pPr>
          <a:endParaRPr lang="zh-CN"/>
        </a:p>
      </c:txPr>
    </c:title>
    <c:autoTitleDeleted val="0"/>
    <c:plotArea>
      <c:layout/>
      <c:pieChart>
        <c:varyColors val="1"/>
        <c:ser>
          <c:idx val="0"/>
          <c:order val="0"/>
          <c:tx>
            <c:strRef>
              <c:f>工作表1!$B$1</c:f>
              <c:strCache>
                <c:ptCount val="1"/>
                <c:pt idx="0">
                  <c:v>2QFY23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0A-4BF8-AEAB-80F9E28B4333}"/>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0B0A-4BF8-AEAB-80F9E28B4333}"/>
              </c:ext>
            </c:extLst>
          </c:dPt>
          <c:dLbls>
            <c:dLbl>
              <c:idx val="0"/>
              <c:layout/>
              <c:tx>
                <c:rich>
                  <a:bodyPr/>
                  <a:lstStyle/>
                  <a:p>
                    <a:r>
                      <a:rPr lang="en-US" altLang="zh-CN"/>
                      <a:t>18.5%</a:t>
                    </a:r>
                    <a:endParaRPr lang="en-US" altLang="zh-HK"/>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B0A-4BF8-AEAB-80F9E28B4333}"/>
                </c:ext>
              </c:extLst>
            </c:dLbl>
            <c:dLbl>
              <c:idx val="1"/>
              <c:layout/>
              <c:tx>
                <c:rich>
                  <a:bodyPr/>
                  <a:lstStyle/>
                  <a:p>
                    <a:r>
                      <a:rPr lang="en-US" altLang="zh-CN"/>
                      <a:t>81.5%</a:t>
                    </a:r>
                    <a:endParaRPr lang="en-US" altLang="zh-HK"/>
                  </a:p>
                </c:rich>
              </c:tx>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B0A-4BF8-AEAB-80F9E28B4333}"/>
                </c:ext>
              </c:extLst>
            </c:dLbl>
            <c:numFmt formatCode="General" sourceLinked="0"/>
            <c:spPr>
              <a:noFill/>
              <a:ln>
                <a:noFill/>
              </a:ln>
              <a:effectLst/>
            </c:spPr>
            <c:txPr>
              <a:bodyPr rot="0" spcFirstLastPara="1" vertOverflow="ellipsis" vert="horz" wrap="square" lIns="38100" tIns="19050" rIns="38100" bIns="19050" anchor="ctr" anchorCtr="0">
                <a:spAutoFit/>
              </a:bodyPr>
              <a:lstStyle/>
              <a:p>
                <a:pPr algn="ctr">
                  <a:defRPr kumimoji="1" lang="en-US" altLang="zh-HK" sz="1050" b="1" i="0" u="none" strike="noStrike" kern="1200" baseline="0">
                    <a:solidFill>
                      <a:schemeClr val="tx1"/>
                    </a:solidFill>
                    <a:latin typeface="Arial" pitchFamily="34" charset="0"/>
                    <a:ea typeface="+mj-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工作表1!$A$2:$A$3</c:f>
              <c:strCache>
                <c:ptCount val="2"/>
                <c:pt idx="0">
                  <c:v>Private Labels</c:v>
                </c:pt>
                <c:pt idx="1">
                  <c:v>Other Brands</c:v>
                </c:pt>
              </c:strCache>
            </c:strRef>
          </c:cat>
          <c:val>
            <c:numRef>
              <c:f>工作表1!$B$2:$B$3</c:f>
              <c:numCache>
                <c:formatCode>_(* #,##0.00_);_(* \(#,##0.00\);_(* "-"??_);_(@_)</c:formatCode>
                <c:ptCount val="2"/>
                <c:pt idx="0">
                  <c:v>53800173.459753886</c:v>
                </c:pt>
                <c:pt idx="1">
                  <c:v>211709106.68342358</c:v>
                </c:pt>
              </c:numCache>
            </c:numRef>
          </c:val>
          <c:extLst>
            <c:ext xmlns:c16="http://schemas.microsoft.com/office/drawing/2014/chart" uri="{C3380CC4-5D6E-409C-BE32-E72D297353CC}">
              <c16:uniqueId val="{00000004-0B0A-4BF8-AEAB-80F9E28B433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2.192848665815619E-2"/>
          <c:y val="0.80450726617001145"/>
          <c:w val="0.50299084989289"/>
          <c:h val="8.180238173239333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68225065616793"/>
          <c:y val="5.8879709217688023E-2"/>
          <c:w val="0.25880232939632547"/>
          <c:h val="0.73143388318636582"/>
        </c:manualLayout>
      </c:layout>
      <c:pieChart>
        <c:varyColors val="1"/>
        <c:ser>
          <c:idx val="0"/>
          <c:order val="0"/>
          <c:tx>
            <c:strRef>
              <c:f>Sheet1!$B$1</c:f>
              <c:strCache>
                <c:ptCount val="1"/>
                <c:pt idx="0">
                  <c:v>销售额</c:v>
                </c:pt>
              </c:strCache>
            </c:strRef>
          </c:tx>
          <c:spPr>
            <a:solidFill>
              <a:srgbClr val="B5BBD6"/>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FF4E-8747-9AE4-EEA8E33C4DD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F4E-8747-9AE4-EEA8E33C4DD9}"/>
              </c:ext>
            </c:extLst>
          </c:dPt>
          <c:cat>
            <c:strRef>
              <c:f>Sheet1!$A$2:$A$3</c:f>
              <c:strCache>
                <c:ptCount val="2"/>
                <c:pt idx="0">
                  <c:v>Product Sales</c:v>
                </c:pt>
                <c:pt idx="1">
                  <c:v>Online Marketing and Information Services and Other Revenue</c:v>
                </c:pt>
              </c:strCache>
            </c:strRef>
          </c:cat>
          <c:val>
            <c:numRef>
              <c:f>Sheet1!$B$2:$B$3</c:f>
              <c:numCache>
                <c:formatCode>0.0%</c:formatCode>
                <c:ptCount val="2"/>
                <c:pt idx="0">
                  <c:v>0.96499999999999997</c:v>
                </c:pt>
                <c:pt idx="1">
                  <c:v>3.5000000000000003E-2</c:v>
                </c:pt>
              </c:numCache>
            </c:numRef>
          </c:val>
          <c:extLst>
            <c:ext xmlns:c16="http://schemas.microsoft.com/office/drawing/2014/chart" uri="{C3380CC4-5D6E-409C-BE32-E72D297353CC}">
              <c16:uniqueId val="{00000000-4A62-F04C-9613-1C3D7AAC7EB5}"/>
            </c:ext>
          </c:extLst>
        </c:ser>
        <c:dLbls>
          <c:showLegendKey val="0"/>
          <c:showVal val="0"/>
          <c:showCatName val="0"/>
          <c:showSerName val="0"/>
          <c:showPercent val="0"/>
          <c:showBubbleSize val="0"/>
          <c:showLeaderLines val="1"/>
        </c:dLbls>
        <c:firstSliceAng val="88"/>
      </c:pieChart>
      <c:spPr>
        <a:noFill/>
        <a:ln>
          <a:noFill/>
        </a:ln>
        <a:effectLst/>
      </c:spPr>
    </c:plotArea>
    <c:legend>
      <c:legendPos val="b"/>
      <c:layout>
        <c:manualLayout>
          <c:xMode val="edge"/>
          <c:yMode val="edge"/>
          <c:x val="3.9818143913273561E-2"/>
          <c:y val="0.80896586059563447"/>
          <c:w val="0.92620475648283274"/>
          <c:h val="9.448889080389122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B5BBD6"/>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FF4E-8747-9AE4-EEA8E33C4DD9}"/>
              </c:ext>
            </c:extLst>
          </c:dPt>
          <c:dPt>
            <c:idx val="1"/>
            <c:bubble3D val="0"/>
            <c:spPr>
              <a:solidFill>
                <a:srgbClr val="AC86CF"/>
              </a:solidFill>
              <a:ln w="19050">
                <a:solidFill>
                  <a:schemeClr val="lt1"/>
                </a:solidFill>
              </a:ln>
              <a:effectLst/>
            </c:spPr>
            <c:extLst>
              <c:ext xmlns:c16="http://schemas.microsoft.com/office/drawing/2014/chart" uri="{C3380CC4-5D6E-409C-BE32-E72D297353CC}">
                <c16:uniqueId val="{00000003-FF4E-8747-9AE4-EEA8E33C4DD9}"/>
              </c:ext>
            </c:extLst>
          </c:dPt>
          <c:dLbls>
            <c:dLbl>
              <c:idx val="1"/>
              <c:layout>
                <c:manualLayout>
                  <c:x val="-4.8963128918203891E-3"/>
                  <c:y val="6.6303010607924604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F4E-8747-9AE4-EEA8E33C4DD9}"/>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rgbClr val="53565A"/>
                    </a:solidFill>
                    <a:latin typeface="Arial" pitchFamily="34" charset="0"/>
                    <a:ea typeface="+mj-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Product Sales</c:v>
                </c:pt>
                <c:pt idx="1">
                  <c:v>Online Marketing and Information Services</c:v>
                </c:pt>
              </c:strCache>
            </c:strRef>
          </c:cat>
          <c:val>
            <c:numRef>
              <c:f>Sheet1!$B$2:$B$3</c:f>
              <c:numCache>
                <c:formatCode>0.0%</c:formatCode>
                <c:ptCount val="2"/>
                <c:pt idx="0">
                  <c:v>0.95599999999999996</c:v>
                </c:pt>
                <c:pt idx="1">
                  <c:v>4.3999999999999997E-2</c:v>
                </c:pt>
              </c:numCache>
            </c:numRef>
          </c:val>
          <c:extLst>
            <c:ext xmlns:c16="http://schemas.microsoft.com/office/drawing/2014/chart" uri="{C3380CC4-5D6E-409C-BE32-E72D297353CC}">
              <c16:uniqueId val="{00000000-4A62-F04C-9613-1C3D7AAC7EB5}"/>
            </c:ext>
          </c:extLst>
        </c:ser>
        <c:dLbls>
          <c:dLblPos val="bestFit"/>
          <c:showLegendKey val="0"/>
          <c:showVal val="1"/>
          <c:showCatName val="0"/>
          <c:showSerName val="0"/>
          <c:showPercent val="0"/>
          <c:showBubbleSize val="0"/>
          <c:showLeaderLines val="1"/>
        </c:dLbls>
        <c:firstSliceAng val="88"/>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69220371316255E-2"/>
          <c:y val="7.0942114793025451E-2"/>
          <c:w val="0.97495593477752296"/>
          <c:h val="0.81095677562042245"/>
        </c:manualLayout>
      </c:layout>
      <c:barChart>
        <c:barDir val="col"/>
        <c:grouping val="clustered"/>
        <c:varyColors val="0"/>
        <c:ser>
          <c:idx val="1"/>
          <c:order val="0"/>
          <c:tx>
            <c:strRef>
              <c:f>工作表1!$C$1</c:f>
              <c:strCache>
                <c:ptCount val="1"/>
                <c:pt idx="0">
                  <c:v>數列 2</c:v>
                </c:pt>
              </c:strCache>
            </c:strRef>
          </c:tx>
          <c:spPr>
            <a:solidFill>
              <a:schemeClr val="accent2"/>
            </a:solidFill>
            <a:ln>
              <a:noFill/>
            </a:ln>
            <a:effectLst/>
          </c:spPr>
          <c:invertIfNegative val="0"/>
          <c:dPt>
            <c:idx val="0"/>
            <c:invertIfNegative val="0"/>
            <c:bubble3D val="0"/>
            <c:spPr>
              <a:solidFill>
                <a:srgbClr val="B5BBD6"/>
              </a:solidFill>
              <a:ln>
                <a:noFill/>
              </a:ln>
              <a:effectLst/>
            </c:spPr>
            <c:extLst>
              <c:ext xmlns:c16="http://schemas.microsoft.com/office/drawing/2014/chart" uri="{C3380CC4-5D6E-409C-BE32-E72D297353CC}">
                <c16:uniqueId val="{00000001-E4EF-461F-8B99-C087D9868135}"/>
              </c:ext>
            </c:extLst>
          </c:dPt>
          <c:dPt>
            <c:idx val="1"/>
            <c:invertIfNegative val="0"/>
            <c:bubble3D val="0"/>
            <c:spPr>
              <a:solidFill>
                <a:srgbClr val="AC86CF"/>
              </a:solidFill>
              <a:ln>
                <a:noFill/>
              </a:ln>
              <a:effectLst/>
            </c:spPr>
            <c:extLst>
              <c:ext xmlns:c16="http://schemas.microsoft.com/office/drawing/2014/chart" uri="{C3380CC4-5D6E-409C-BE32-E72D297353CC}">
                <c16:uniqueId val="{00000003-E4EF-461F-8B99-C087D9868135}"/>
              </c:ext>
            </c:extLst>
          </c:dPt>
          <c:dPt>
            <c:idx val="2"/>
            <c:invertIfNegative val="0"/>
            <c:bubble3D val="0"/>
            <c:extLst>
              <c:ext xmlns:c16="http://schemas.microsoft.com/office/drawing/2014/chart" uri="{C3380CC4-5D6E-409C-BE32-E72D297353CC}">
                <c16:uniqueId val="{00000005-E4EF-461F-8B99-C087D9868135}"/>
              </c:ext>
            </c:extLst>
          </c:dPt>
          <c:dPt>
            <c:idx val="3"/>
            <c:invertIfNegative val="0"/>
            <c:bubble3D val="0"/>
            <c:extLst>
              <c:ext xmlns:c16="http://schemas.microsoft.com/office/drawing/2014/chart" uri="{C3380CC4-5D6E-409C-BE32-E72D297353CC}">
                <c16:uniqueId val="{00000006-0BA6-4763-B640-7C5E127DE242}"/>
              </c:ext>
            </c:extLst>
          </c:dPt>
          <c:dPt>
            <c:idx val="4"/>
            <c:invertIfNegative val="0"/>
            <c:bubble3D val="0"/>
            <c:extLst>
              <c:ext xmlns:c16="http://schemas.microsoft.com/office/drawing/2014/chart" uri="{C3380CC4-5D6E-409C-BE32-E72D297353CC}">
                <c16:uniqueId val="{00000008-A70A-4D4B-B56B-C1ED0BDD79C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1H2022</c:v>
                </c:pt>
                <c:pt idx="1">
                  <c:v>1H2023</c:v>
                </c:pt>
              </c:strCache>
            </c:strRef>
          </c:cat>
          <c:val>
            <c:numRef>
              <c:f>工作表1!$C$2:$C$3</c:f>
              <c:numCache>
                <c:formatCode>General</c:formatCode>
                <c:ptCount val="2"/>
                <c:pt idx="0">
                  <c:v>577.6</c:v>
                </c:pt>
                <c:pt idx="1">
                  <c:v>568.70000000000005</c:v>
                </c:pt>
              </c:numCache>
            </c:numRef>
          </c:val>
          <c:extLst>
            <c:ext xmlns:c16="http://schemas.microsoft.com/office/drawing/2014/chart" uri="{C3380CC4-5D6E-409C-BE32-E72D297353CC}">
              <c16:uniqueId val="{00000006-E4EF-461F-8B99-C087D9868135}"/>
            </c:ext>
          </c:extLst>
        </c:ser>
        <c:dLbls>
          <c:showLegendKey val="0"/>
          <c:showVal val="1"/>
          <c:showCatName val="0"/>
          <c:showSerName val="0"/>
          <c:showPercent val="0"/>
          <c:showBubbleSize val="0"/>
        </c:dLbls>
        <c:gapWidth val="150"/>
        <c:overlap val="-27"/>
        <c:axId val="79250863"/>
        <c:axId val="79239631"/>
      </c:barChart>
      <c:catAx>
        <c:axId val="7925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9239631"/>
        <c:crosses val="autoZero"/>
        <c:auto val="1"/>
        <c:lblAlgn val="ctr"/>
        <c:lblOffset val="100"/>
        <c:noMultiLvlLbl val="0"/>
      </c:catAx>
      <c:valAx>
        <c:axId val="79239631"/>
        <c:scaling>
          <c:orientation val="minMax"/>
          <c:min val="50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bg1"/>
                </a:solidFill>
                <a:latin typeface="+mn-lt"/>
                <a:ea typeface="+mn-ea"/>
                <a:cs typeface="+mn-cs"/>
              </a:defRPr>
            </a:pPr>
            <a:endParaRPr lang="zh-CN"/>
          </a:p>
        </c:txPr>
        <c:crossAx val="79250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68919790028486E-2"/>
          <c:y val="4.1103626352762483E-2"/>
          <c:w val="0.97495593477752296"/>
          <c:h val="0.79034735971578218"/>
        </c:manualLayout>
      </c:layout>
      <c:barChart>
        <c:barDir val="col"/>
        <c:grouping val="clustered"/>
        <c:varyColors val="0"/>
        <c:ser>
          <c:idx val="1"/>
          <c:order val="0"/>
          <c:tx>
            <c:strRef>
              <c:f>工作表1!$C$1</c:f>
              <c:strCache>
                <c:ptCount val="1"/>
                <c:pt idx="0">
                  <c:v>數列 2</c:v>
                </c:pt>
              </c:strCache>
            </c:strRef>
          </c:tx>
          <c:spPr>
            <a:solidFill>
              <a:srgbClr val="B5BBD6"/>
            </a:solidFill>
            <a:ln>
              <a:noFill/>
            </a:ln>
            <a:effectLst/>
          </c:spPr>
          <c:invertIfNegative val="0"/>
          <c:dPt>
            <c:idx val="0"/>
            <c:invertIfNegative val="0"/>
            <c:bubble3D val="0"/>
            <c:spPr>
              <a:solidFill>
                <a:srgbClr val="B5BBD6"/>
              </a:solidFill>
              <a:ln>
                <a:noFill/>
              </a:ln>
              <a:effectLst/>
            </c:spPr>
            <c:extLst>
              <c:ext xmlns:c16="http://schemas.microsoft.com/office/drawing/2014/chart" uri="{C3380CC4-5D6E-409C-BE32-E72D297353CC}">
                <c16:uniqueId val="{00000001-611E-4DC2-9329-39AA3225A49E}"/>
              </c:ext>
            </c:extLst>
          </c:dPt>
          <c:dPt>
            <c:idx val="1"/>
            <c:invertIfNegative val="0"/>
            <c:bubble3D val="0"/>
            <c:spPr>
              <a:solidFill>
                <a:srgbClr val="AC86CF"/>
              </a:solidFill>
              <a:ln>
                <a:noFill/>
              </a:ln>
              <a:effectLst/>
            </c:spPr>
            <c:extLst>
              <c:ext xmlns:c16="http://schemas.microsoft.com/office/drawing/2014/chart" uri="{C3380CC4-5D6E-409C-BE32-E72D297353CC}">
                <c16:uniqueId val="{00000003-611E-4DC2-9329-39AA3225A49E}"/>
              </c:ext>
            </c:extLst>
          </c:dPt>
          <c:dPt>
            <c:idx val="2"/>
            <c:invertIfNegative val="0"/>
            <c:bubble3D val="0"/>
            <c:spPr>
              <a:solidFill>
                <a:srgbClr val="B5BBD6"/>
              </a:solidFill>
              <a:ln>
                <a:noFill/>
              </a:ln>
              <a:effectLst/>
            </c:spPr>
            <c:extLst>
              <c:ext xmlns:c16="http://schemas.microsoft.com/office/drawing/2014/chart" uri="{C3380CC4-5D6E-409C-BE32-E72D297353CC}">
                <c16:uniqueId val="{00000005-611E-4DC2-9329-39AA3225A49E}"/>
              </c:ext>
            </c:extLst>
          </c:dPt>
          <c:dPt>
            <c:idx val="3"/>
            <c:invertIfNegative val="0"/>
            <c:bubble3D val="0"/>
            <c:spPr>
              <a:solidFill>
                <a:srgbClr val="B5BBD6"/>
              </a:solidFill>
              <a:ln>
                <a:noFill/>
              </a:ln>
              <a:effectLst/>
            </c:spPr>
            <c:extLst>
              <c:ext xmlns:c16="http://schemas.microsoft.com/office/drawing/2014/chart" uri="{C3380CC4-5D6E-409C-BE32-E72D297353CC}">
                <c16:uniqueId val="{00000007-611E-4DC2-9329-39AA3225A49E}"/>
              </c:ext>
            </c:extLst>
          </c:dPt>
          <c:dPt>
            <c:idx val="4"/>
            <c:invertIfNegative val="0"/>
            <c:bubble3D val="0"/>
            <c:spPr>
              <a:solidFill>
                <a:srgbClr val="B5BBD6"/>
              </a:solidFill>
              <a:ln>
                <a:noFill/>
              </a:ln>
              <a:effectLst/>
            </c:spPr>
            <c:extLst>
              <c:ext xmlns:c16="http://schemas.microsoft.com/office/drawing/2014/chart" uri="{C3380CC4-5D6E-409C-BE32-E72D297353CC}">
                <c16:uniqueId val="{00000009-611E-4DC2-9329-39AA3225A49E}"/>
              </c:ext>
            </c:extLst>
          </c:dPt>
          <c:dLbls>
            <c:dLbl>
              <c:idx val="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1-611E-4DC2-9329-39AA3225A49E}"/>
                </c:ext>
              </c:extLst>
            </c:dLbl>
            <c:dLbl>
              <c:idx val="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3-611E-4DC2-9329-39AA3225A49E}"/>
                </c:ext>
              </c:extLst>
            </c:dLbl>
            <c:dLbl>
              <c:idx val="2"/>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5-611E-4DC2-9329-39AA3225A49E}"/>
                </c:ext>
              </c:extLst>
            </c:dLbl>
            <c:dLbl>
              <c:idx val="3"/>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7-611E-4DC2-9329-39AA3225A49E}"/>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1H2022</c:v>
                </c:pt>
                <c:pt idx="1">
                  <c:v>1H2023</c:v>
                </c:pt>
              </c:strCache>
            </c:strRef>
          </c:cat>
          <c:val>
            <c:numRef>
              <c:f>工作表1!$C$2:$C$3</c:f>
              <c:numCache>
                <c:formatCode>General</c:formatCode>
                <c:ptCount val="2"/>
                <c:pt idx="0">
                  <c:v>80.3</c:v>
                </c:pt>
                <c:pt idx="1">
                  <c:v>105.1</c:v>
                </c:pt>
              </c:numCache>
            </c:numRef>
          </c:val>
          <c:extLst>
            <c:ext xmlns:c16="http://schemas.microsoft.com/office/drawing/2014/chart" uri="{C3380CC4-5D6E-409C-BE32-E72D297353CC}">
              <c16:uniqueId val="{0000000A-611E-4DC2-9329-39AA3225A49E}"/>
            </c:ext>
          </c:extLst>
        </c:ser>
        <c:dLbls>
          <c:showLegendKey val="0"/>
          <c:showVal val="1"/>
          <c:showCatName val="0"/>
          <c:showSerName val="0"/>
          <c:showPercent val="0"/>
          <c:showBubbleSize val="0"/>
        </c:dLbls>
        <c:gapWidth val="150"/>
        <c:axId val="79250863"/>
        <c:axId val="79239631"/>
      </c:barChart>
      <c:catAx>
        <c:axId val="7925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79239631"/>
        <c:crosses val="autoZero"/>
        <c:auto val="1"/>
        <c:lblAlgn val="ctr"/>
        <c:lblOffset val="100"/>
        <c:noMultiLvlLbl val="0"/>
      </c:catAx>
      <c:valAx>
        <c:axId val="79239631"/>
        <c:scaling>
          <c:orientation val="minMax"/>
        </c:scaling>
        <c:delete val="1"/>
        <c:axPos val="l"/>
        <c:numFmt formatCode="General" sourceLinked="1"/>
        <c:majorTickMark val="none"/>
        <c:minorTickMark val="none"/>
        <c:tickLblPos val="nextTo"/>
        <c:crossAx val="79250863"/>
        <c:crosses val="autoZero"/>
        <c:crossBetween val="between"/>
      </c:valAx>
      <c:spPr>
        <a:noFill/>
        <a:ln w="25400">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Number of Active Buyers (mn)</c:v>
                </c:pt>
              </c:strCache>
            </c:strRef>
          </c:tx>
          <c:spPr>
            <a:solidFill>
              <a:srgbClr val="B5BBD6"/>
            </a:solidFill>
            <a:ln w="9525" cap="flat" cmpd="sng" algn="ctr">
              <a:noFill/>
              <a:round/>
            </a:ln>
            <a:effectLst/>
          </c:spPr>
          <c:invertIfNegative val="0"/>
          <c:dPt>
            <c:idx val="0"/>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1-920C-4408-92F2-4B9062C3C17A}"/>
              </c:ext>
            </c:extLst>
          </c:dPt>
          <c:dPt>
            <c:idx val="1"/>
            <c:invertIfNegative val="0"/>
            <c:bubble3D val="0"/>
            <c:spPr>
              <a:solidFill>
                <a:srgbClr val="AC86CF"/>
              </a:solidFill>
              <a:ln w="9525" cap="flat" cmpd="sng" algn="ctr">
                <a:noFill/>
                <a:round/>
              </a:ln>
              <a:effectLst/>
            </c:spPr>
            <c:extLst>
              <c:ext xmlns:c16="http://schemas.microsoft.com/office/drawing/2014/chart" uri="{C3380CC4-5D6E-409C-BE32-E72D297353CC}">
                <c16:uniqueId val="{00000003-920C-4408-92F2-4B9062C3C17A}"/>
              </c:ext>
            </c:extLst>
          </c:dPt>
          <c:dPt>
            <c:idx val="2"/>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5-920C-4408-92F2-4B9062C3C17A}"/>
              </c:ext>
            </c:extLst>
          </c:dPt>
          <c:dPt>
            <c:idx val="3"/>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7-920C-4408-92F2-4B9062C3C17A}"/>
              </c:ext>
            </c:extLst>
          </c:dPt>
          <c:dPt>
            <c:idx val="4"/>
            <c:invertIfNegative val="0"/>
            <c:bubble3D val="0"/>
            <c:spPr>
              <a:solidFill>
                <a:srgbClr val="B5BBD6"/>
              </a:solidFill>
              <a:ln w="9525" cap="flat" cmpd="sng" algn="ctr">
                <a:noFill/>
                <a:round/>
              </a:ln>
              <a:effectLst/>
            </c:spPr>
            <c:extLst>
              <c:ext xmlns:c16="http://schemas.microsoft.com/office/drawing/2014/chart" uri="{C3380CC4-5D6E-409C-BE32-E72D297353CC}">
                <c16:uniqueId val="{00000009-920C-4408-92F2-4B9062C3C17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工作表1!$A$2:$A$3</c:f>
              <c:strCache>
                <c:ptCount val="2"/>
                <c:pt idx="0">
                  <c:v>1H2022</c:v>
                </c:pt>
                <c:pt idx="1">
                  <c:v>1H2023</c:v>
                </c:pt>
              </c:strCache>
            </c:strRef>
          </c:cat>
          <c:val>
            <c:numRef>
              <c:f>工作表1!$B$2:$B$3</c:f>
              <c:numCache>
                <c:formatCode>General</c:formatCode>
                <c:ptCount val="2"/>
                <c:pt idx="0">
                  <c:v>3.27</c:v>
                </c:pt>
                <c:pt idx="1">
                  <c:v>3.81</c:v>
                </c:pt>
              </c:numCache>
            </c:numRef>
          </c:val>
          <c:extLst>
            <c:ext xmlns:c16="http://schemas.microsoft.com/office/drawing/2014/chart" uri="{C3380CC4-5D6E-409C-BE32-E72D297353CC}">
              <c16:uniqueId val="{0000000A-920C-4408-92F2-4B9062C3C17A}"/>
            </c:ext>
          </c:extLst>
        </c:ser>
        <c:dLbls>
          <c:dLblPos val="ctr"/>
          <c:showLegendKey val="0"/>
          <c:showVal val="1"/>
          <c:showCatName val="0"/>
          <c:showSerName val="0"/>
          <c:showPercent val="0"/>
          <c:showBubbleSize val="0"/>
        </c:dLbls>
        <c:gapWidth val="219"/>
        <c:axId val="1426906256"/>
        <c:axId val="1426923312"/>
      </c:barChart>
      <c:catAx>
        <c:axId val="14269062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spc="20" baseline="0">
                <a:solidFill>
                  <a:schemeClr val="bg1">
                    <a:lumMod val="50000"/>
                  </a:schemeClr>
                </a:solidFill>
                <a:latin typeface="Arial" panose="020B0604020202020204" pitchFamily="34" charset="0"/>
                <a:ea typeface="+mn-ea"/>
                <a:cs typeface="Arial" panose="020B0604020202020204" pitchFamily="34" charset="0"/>
              </a:defRPr>
            </a:pPr>
            <a:endParaRPr lang="zh-CN"/>
          </a:p>
        </c:txPr>
        <c:crossAx val="1426923312"/>
        <c:crosses val="autoZero"/>
        <c:auto val="1"/>
        <c:lblAlgn val="ctr"/>
        <c:lblOffset val="100"/>
        <c:noMultiLvlLbl val="0"/>
      </c:catAx>
      <c:valAx>
        <c:axId val="1426923312"/>
        <c:scaling>
          <c:orientation val="minMax"/>
          <c:max val="4"/>
          <c:min val="1"/>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spc="20" baseline="0">
                <a:solidFill>
                  <a:schemeClr val="bg1"/>
                </a:solidFill>
                <a:latin typeface="+mn-lt"/>
                <a:ea typeface="+mn-ea"/>
                <a:cs typeface="+mn-cs"/>
              </a:defRPr>
            </a:pPr>
            <a:endParaRPr lang="zh-CN"/>
          </a:p>
        </c:txPr>
        <c:crossAx val="1426906256"/>
        <c:crosses val="autoZero"/>
        <c:crossBetween val="between"/>
      </c:valAx>
      <c:spPr>
        <a:noFill/>
        <a:ln>
          <a:noFill/>
        </a:ln>
        <a:effectLst/>
      </c:spPr>
    </c:plotArea>
    <c:plotVisOnly val="1"/>
    <c:dispBlanksAs val="gap"/>
    <c:showDLblsOverMax val="0"/>
  </c:chart>
  <c:spPr>
    <a:solidFill>
      <a:schemeClr val="lt1"/>
    </a:soli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80152"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prstTxWarp prst="textNoShape">
              <a:avLst/>
            </a:prstTxWarp>
          </a:bodyPr>
          <a:lstStyle>
            <a:lvl1pPr algn="l" defTabSz="882650">
              <a:defRPr sz="1100" smtClean="0"/>
            </a:lvl1pPr>
          </a:lstStyle>
          <a:p>
            <a:pPr>
              <a:defRPr/>
            </a:pPr>
            <a:endParaRPr lang="en-US"/>
          </a:p>
        </p:txBody>
      </p:sp>
      <p:sp>
        <p:nvSpPr>
          <p:cNvPr id="31747" name="Rectangle 3"/>
          <p:cNvSpPr>
            <a:spLocks noGrp="1" noChangeArrowheads="1"/>
          </p:cNvSpPr>
          <p:nvPr>
            <p:ph type="dt" sz="quarter" idx="1"/>
          </p:nvPr>
        </p:nvSpPr>
        <p:spPr bwMode="auto">
          <a:xfrm>
            <a:off x="4135050" y="0"/>
            <a:ext cx="3180151"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prstTxWarp prst="textNoShape">
              <a:avLst/>
            </a:prstTxWarp>
          </a:bodyPr>
          <a:lstStyle>
            <a:lvl1pPr algn="r" defTabSz="882650">
              <a:defRPr sz="1100" smtClean="0"/>
            </a:lvl1pPr>
          </a:lstStyle>
          <a:p>
            <a:pPr>
              <a:defRPr/>
            </a:pPr>
            <a:endParaRPr lang="en-US"/>
          </a:p>
        </p:txBody>
      </p:sp>
      <p:sp>
        <p:nvSpPr>
          <p:cNvPr id="31748" name="Rectangle 4"/>
          <p:cNvSpPr>
            <a:spLocks noGrp="1" noChangeArrowheads="1"/>
          </p:cNvSpPr>
          <p:nvPr>
            <p:ph type="ftr" sz="quarter" idx="2"/>
          </p:nvPr>
        </p:nvSpPr>
        <p:spPr bwMode="auto">
          <a:xfrm>
            <a:off x="0" y="9129035"/>
            <a:ext cx="3180152"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prstTxWarp prst="textNoShape">
              <a:avLst/>
            </a:prstTxWarp>
          </a:bodyPr>
          <a:lstStyle>
            <a:lvl1pPr algn="l" defTabSz="882650">
              <a:defRPr sz="1100" smtClean="0"/>
            </a:lvl1pPr>
          </a:lstStyle>
          <a:p>
            <a:pPr>
              <a:defRPr/>
            </a:pPr>
            <a:endParaRPr lang="en-US"/>
          </a:p>
        </p:txBody>
      </p:sp>
      <p:sp>
        <p:nvSpPr>
          <p:cNvPr id="31749" name="Rectangle 5"/>
          <p:cNvSpPr>
            <a:spLocks noGrp="1" noChangeArrowheads="1"/>
          </p:cNvSpPr>
          <p:nvPr>
            <p:ph type="sldNum" sz="quarter" idx="3"/>
          </p:nvPr>
        </p:nvSpPr>
        <p:spPr bwMode="auto">
          <a:xfrm>
            <a:off x="4135050" y="9129035"/>
            <a:ext cx="3180151"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prstTxWarp prst="textNoShape">
              <a:avLst/>
            </a:prstTxWarp>
          </a:bodyPr>
          <a:lstStyle>
            <a:lvl1pPr algn="r" defTabSz="882650">
              <a:defRPr sz="1100" smtClean="0"/>
            </a:lvl1pPr>
          </a:lstStyle>
          <a:p>
            <a:pPr>
              <a:defRPr/>
            </a:pPr>
            <a:fld id="{DA6835A3-9366-4C20-B248-0AC9C46AA67A}" type="slidenum">
              <a:rPr lang="en-US"/>
              <a:pPr>
                <a:defRPr/>
              </a:pPr>
              <a:t>‹#›</a:t>
            </a:fld>
            <a:endParaRPr lang="en-US"/>
          </a:p>
        </p:txBody>
      </p:sp>
    </p:spTree>
    <p:extLst>
      <p:ext uri="{BB962C8B-B14F-4D97-AF65-F5344CB8AC3E}">
        <p14:creationId xmlns:p14="http://schemas.microsoft.com/office/powerpoint/2010/main" val="2105072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168215" cy="47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lvl1pPr algn="l" defTabSz="898525">
              <a:defRPr sz="1100" smtClean="0"/>
            </a:lvl1pPr>
          </a:lstStyle>
          <a:p>
            <a:pPr>
              <a:defRPr/>
            </a:pPr>
            <a:endParaRPr lang="en-US"/>
          </a:p>
        </p:txBody>
      </p:sp>
      <p:sp>
        <p:nvSpPr>
          <p:cNvPr id="29699" name="Rectangle 3"/>
          <p:cNvSpPr>
            <a:spLocks noGrp="1" noChangeArrowheads="1"/>
          </p:cNvSpPr>
          <p:nvPr>
            <p:ph type="dt" idx="1"/>
          </p:nvPr>
        </p:nvSpPr>
        <p:spPr bwMode="auto">
          <a:xfrm>
            <a:off x="4145281" y="0"/>
            <a:ext cx="3168215" cy="47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lvl1pPr algn="r" defTabSz="898525">
              <a:defRPr sz="1100" smtClean="0"/>
            </a:lvl1pPr>
          </a:lstStyle>
          <a:p>
            <a:pPr>
              <a:defRPr/>
            </a:pPr>
            <a:endParaRPr lang="en-US"/>
          </a:p>
        </p:txBody>
      </p:sp>
      <p:sp>
        <p:nvSpPr>
          <p:cNvPr id="25604" name="Rectangle 4"/>
          <p:cNvSpPr>
            <a:spLocks noGrp="1" noRot="1" noChangeAspect="1" noChangeArrowheads="1" noTextEdit="1"/>
          </p:cNvSpPr>
          <p:nvPr>
            <p:ph type="sldImg" idx="2"/>
          </p:nvPr>
        </p:nvSpPr>
        <p:spPr bwMode="auto">
          <a:xfrm>
            <a:off x="458788" y="722313"/>
            <a:ext cx="6397625" cy="3598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729816" y="4560686"/>
            <a:ext cx="5855570" cy="431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9122903"/>
            <a:ext cx="3168215" cy="4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prstTxWarp prst="textNoShape">
              <a:avLst/>
            </a:prstTxWarp>
          </a:bodyPr>
          <a:lstStyle>
            <a:lvl1pPr algn="l" defTabSz="898525">
              <a:defRPr sz="1100" smtClean="0"/>
            </a:lvl1pPr>
          </a:lstStyle>
          <a:p>
            <a:pPr>
              <a:defRPr/>
            </a:pPr>
            <a:endParaRPr lang="en-US"/>
          </a:p>
        </p:txBody>
      </p:sp>
      <p:sp>
        <p:nvSpPr>
          <p:cNvPr id="29703" name="Rectangle 7"/>
          <p:cNvSpPr>
            <a:spLocks noGrp="1" noChangeArrowheads="1"/>
          </p:cNvSpPr>
          <p:nvPr>
            <p:ph type="sldNum" sz="quarter" idx="5"/>
          </p:nvPr>
        </p:nvSpPr>
        <p:spPr bwMode="auto">
          <a:xfrm>
            <a:off x="4145281" y="9122903"/>
            <a:ext cx="3168215" cy="4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prstTxWarp prst="textNoShape">
              <a:avLst/>
            </a:prstTxWarp>
          </a:bodyPr>
          <a:lstStyle>
            <a:lvl1pPr algn="r" defTabSz="898525">
              <a:defRPr sz="1100" smtClean="0"/>
            </a:lvl1pPr>
          </a:lstStyle>
          <a:p>
            <a:pPr>
              <a:defRPr/>
            </a:pPr>
            <a:fld id="{C0C428FF-E08F-45DE-BAC9-258D4444EC10}" type="slidenum">
              <a:rPr lang="en-US"/>
              <a:pPr>
                <a:defRPr/>
              </a:pPr>
              <a:t>‹#›</a:t>
            </a:fld>
            <a:endParaRPr lang="en-US"/>
          </a:p>
        </p:txBody>
      </p:sp>
    </p:spTree>
    <p:extLst>
      <p:ext uri="{BB962C8B-B14F-4D97-AF65-F5344CB8AC3E}">
        <p14:creationId xmlns:p14="http://schemas.microsoft.com/office/powerpoint/2010/main" val="3376449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pPr>
                <a:defRPr/>
              </a:pPr>
              <a:t>4</a:t>
            </a:fld>
            <a:endParaRPr lang="en-US"/>
          </a:p>
        </p:txBody>
      </p:sp>
    </p:spTree>
    <p:extLst>
      <p:ext uri="{BB962C8B-B14F-4D97-AF65-F5344CB8AC3E}">
        <p14:creationId xmlns:p14="http://schemas.microsoft.com/office/powerpoint/2010/main" val="50651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dirty="0"/>
          </a:p>
        </p:txBody>
      </p:sp>
    </p:spTree>
    <p:extLst>
      <p:ext uri="{BB962C8B-B14F-4D97-AF65-F5344CB8AC3E}">
        <p14:creationId xmlns:p14="http://schemas.microsoft.com/office/powerpoint/2010/main" val="277721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8788" y="722313"/>
            <a:ext cx="6397625" cy="3598862"/>
          </a:xfrm>
        </p:spPr>
      </p:sp>
      <p:sp>
        <p:nvSpPr>
          <p:cNvPr id="3" name="备注占位符 2"/>
          <p:cNvSpPr>
            <a:spLocks noGrp="1"/>
          </p:cNvSpPr>
          <p:nvPr>
            <p:ph type="body" idx="1"/>
          </p:nvPr>
        </p:nvSpPr>
        <p:spPr/>
        <p:txBody>
          <a:bodyPr/>
          <a:lstStyle/>
          <a:p>
            <a:r>
              <a:rPr kumimoji="1" lang="en-US" altLang="zh-CN" dirty="0"/>
              <a:t>Seasonality:</a:t>
            </a:r>
            <a:r>
              <a:rPr kumimoji="1" lang="zh-CN" altLang="en-US" dirty="0"/>
              <a:t> </a:t>
            </a:r>
            <a:r>
              <a:rPr kumimoji="1" lang="en-US" altLang="zh-CN" dirty="0"/>
              <a:t>1Q22</a:t>
            </a:r>
            <a:r>
              <a:rPr kumimoji="1" lang="zh-CN" altLang="en-US" dirty="0"/>
              <a:t> </a:t>
            </a:r>
            <a:r>
              <a:rPr kumimoji="1" lang="en-US" altLang="zh-CN" dirty="0"/>
              <a:t>AOV</a:t>
            </a:r>
            <a:r>
              <a:rPr kumimoji="1" lang="zh-CN" altLang="en-US" dirty="0"/>
              <a:t> </a:t>
            </a:r>
            <a:r>
              <a:rPr kumimoji="1" lang="en-US" altLang="zh-CN" dirty="0"/>
              <a:t>=</a:t>
            </a:r>
            <a:r>
              <a:rPr kumimoji="1" lang="zh-CN" altLang="en-US" dirty="0"/>
              <a:t> </a:t>
            </a:r>
            <a:r>
              <a:rPr kumimoji="1" lang="en-US" altLang="zh-CN" dirty="0"/>
              <a:t>323,ARPU</a:t>
            </a:r>
            <a:r>
              <a:rPr kumimoji="1" lang="zh-CN" altLang="en-US" dirty="0"/>
              <a:t> </a:t>
            </a:r>
            <a:r>
              <a:rPr kumimoji="1" lang="en-US" altLang="zh-CN" dirty="0"/>
              <a:t>=</a:t>
            </a:r>
            <a:r>
              <a:rPr kumimoji="1" lang="zh-CN" altLang="en-US" dirty="0"/>
              <a:t> </a:t>
            </a:r>
            <a:r>
              <a:rPr kumimoji="1" lang="en-US" altLang="zh-CN" dirty="0"/>
              <a:t>481;</a:t>
            </a:r>
            <a:r>
              <a:rPr kumimoji="1" lang="zh-CN" altLang="en-US" dirty="0"/>
              <a:t> </a:t>
            </a:r>
            <a:r>
              <a:rPr kumimoji="1" lang="en-US" altLang="zh-CN" dirty="0"/>
              <a:t>3QFY21</a:t>
            </a:r>
            <a:r>
              <a:rPr kumimoji="1" lang="zh-CN" altLang="en-US" dirty="0"/>
              <a:t> </a:t>
            </a:r>
            <a:r>
              <a:rPr kumimoji="1" lang="en-US" altLang="zh-CN" dirty="0"/>
              <a:t>AOV</a:t>
            </a:r>
            <a:r>
              <a:rPr kumimoji="1" lang="zh-CN" altLang="en-US" dirty="0"/>
              <a:t> </a:t>
            </a:r>
            <a:r>
              <a:rPr kumimoji="1" lang="en-US" altLang="zh-CN" dirty="0"/>
              <a:t>=</a:t>
            </a:r>
            <a:r>
              <a:rPr kumimoji="1" lang="zh-CN" altLang="en-US" dirty="0"/>
              <a:t> </a:t>
            </a:r>
            <a:r>
              <a:rPr kumimoji="1" lang="en-US" altLang="zh-CN" dirty="0"/>
              <a:t>315,</a:t>
            </a:r>
            <a:r>
              <a:rPr kumimoji="1" lang="zh-CN" altLang="en-US" dirty="0"/>
              <a:t> </a:t>
            </a:r>
            <a:r>
              <a:rPr kumimoji="1" lang="en-US" altLang="zh-CN" dirty="0"/>
              <a:t>ARPU</a:t>
            </a:r>
            <a:r>
              <a:rPr kumimoji="1" lang="zh-CN" altLang="en-US" dirty="0"/>
              <a:t> </a:t>
            </a:r>
            <a:r>
              <a:rPr kumimoji="1" lang="en-US" altLang="zh-CN" dirty="0"/>
              <a:t>=</a:t>
            </a:r>
            <a:r>
              <a:rPr kumimoji="1" lang="zh-CN" altLang="en-US" dirty="0"/>
              <a:t> </a:t>
            </a:r>
            <a:r>
              <a:rPr kumimoji="1" lang="en-US" altLang="zh-CN" dirty="0"/>
              <a:t>504</a:t>
            </a:r>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pPr>
                <a:defRPr/>
              </a:pPr>
              <a:t>7</a:t>
            </a:fld>
            <a:endParaRPr lang="en-US"/>
          </a:p>
        </p:txBody>
      </p:sp>
    </p:spTree>
    <p:extLst>
      <p:ext uri="{BB962C8B-B14F-4D97-AF65-F5344CB8AC3E}">
        <p14:creationId xmlns:p14="http://schemas.microsoft.com/office/powerpoint/2010/main" val="487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8788" y="722313"/>
            <a:ext cx="6397625" cy="3598862"/>
          </a:xfrm>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pPr>
                <a:defRPr/>
              </a:pPr>
              <a:t>8</a:t>
            </a:fld>
            <a:endParaRPr lang="en-US"/>
          </a:p>
        </p:txBody>
      </p:sp>
    </p:spTree>
    <p:extLst>
      <p:ext uri="{BB962C8B-B14F-4D97-AF65-F5344CB8AC3E}">
        <p14:creationId xmlns:p14="http://schemas.microsoft.com/office/powerpoint/2010/main" val="1883853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extLst>
      <p:ext uri="{BB962C8B-B14F-4D97-AF65-F5344CB8AC3E}">
        <p14:creationId xmlns:p14="http://schemas.microsoft.com/office/powerpoint/2010/main" val="224610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extLst>
      <p:ext uri="{BB962C8B-B14F-4D97-AF65-F5344CB8AC3E}">
        <p14:creationId xmlns:p14="http://schemas.microsoft.com/office/powerpoint/2010/main" val="351788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extLst>
      <p:ext uri="{BB962C8B-B14F-4D97-AF65-F5344CB8AC3E}">
        <p14:creationId xmlns:p14="http://schemas.microsoft.com/office/powerpoint/2010/main" val="3109430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11.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itchFamily="18" charset="2"/>
              <a:buNone/>
              <a:defRPr sz="1800" b="1">
                <a:solidFill>
                  <a:schemeClr val="bg1"/>
                </a:solidFill>
              </a:defRPr>
            </a:lvl1pPr>
          </a:lstStyle>
          <a:p>
            <a:pPr lvl="0"/>
            <a:r>
              <a:rPr lang="en-US" noProof="0"/>
              <a:t>Click to edit Master subtitle style</a:t>
            </a:r>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9177250" y="3224464"/>
            <a:ext cx="2612053" cy="695905"/>
          </a:xfrm>
          <a:prstGeom prst="rect">
            <a:avLst/>
          </a:prstGeom>
        </p:spPr>
      </p:pic>
    </p:spTree>
    <p:extLst>
      <p:ext uri="{BB962C8B-B14F-4D97-AF65-F5344CB8AC3E}">
        <p14:creationId xmlns:p14="http://schemas.microsoft.com/office/powerpoint/2010/main" val="231970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8119111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8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2"/>
          </p:nvPr>
        </p:nvSpPr>
        <p:spPr>
          <a:xfrm>
            <a:off x="0" y="4063999"/>
            <a:ext cx="12192000" cy="2794001"/>
          </a:xfrm>
          <a:custGeom>
            <a:avLst/>
            <a:gdLst>
              <a:gd name="connsiteX0" fmla="*/ 3253011 w 12192000"/>
              <a:gd name="connsiteY0" fmla="*/ 59 h 2794001"/>
              <a:gd name="connsiteX1" fmla="*/ 12192000 w 12192000"/>
              <a:gd name="connsiteY1" fmla="*/ 1913154 h 2794001"/>
              <a:gd name="connsiteX2" fmla="*/ 12192000 w 12192000"/>
              <a:gd name="connsiteY2" fmla="*/ 2794001 h 2794001"/>
              <a:gd name="connsiteX3" fmla="*/ 0 w 12192000"/>
              <a:gd name="connsiteY3" fmla="*/ 2794001 h 2794001"/>
              <a:gd name="connsiteX4" fmla="*/ 0 w 12192000"/>
              <a:gd name="connsiteY4" fmla="*/ 550950 h 2794001"/>
              <a:gd name="connsiteX5" fmla="*/ 3253011 w 12192000"/>
              <a:gd name="connsiteY5" fmla="*/ 59 h 27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794001">
                <a:moveTo>
                  <a:pt x="3253011" y="59"/>
                </a:moveTo>
                <a:cubicBezTo>
                  <a:pt x="6387704" y="-12248"/>
                  <a:pt x="7429500" y="1913154"/>
                  <a:pt x="12192000" y="1913154"/>
                </a:cubicBezTo>
                <a:lnTo>
                  <a:pt x="12192000" y="2794001"/>
                </a:lnTo>
                <a:lnTo>
                  <a:pt x="0" y="2794001"/>
                </a:lnTo>
                <a:lnTo>
                  <a:pt x="0" y="550950"/>
                </a:lnTo>
                <a:cubicBezTo>
                  <a:pt x="1333500" y="158868"/>
                  <a:pt x="2375297" y="3505"/>
                  <a:pt x="3253011" y="59"/>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3678581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7197272" y="0"/>
            <a:ext cx="4007757"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121678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0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332E12BB-4092-4DE6-B497-14F6293E7F8E}"/>
              </a:ext>
            </a:extLst>
          </p:cNvPr>
          <p:cNvSpPr>
            <a:spLocks noGrp="1"/>
          </p:cNvSpPr>
          <p:nvPr>
            <p:ph type="title" hasCustomPrompt="1"/>
          </p:nvPr>
        </p:nvSpPr>
        <p:spPr>
          <a:xfrm>
            <a:off x="371475" y="646114"/>
            <a:ext cx="11449050" cy="896936"/>
          </a:xfrm>
        </p:spPr>
        <p:txBody>
          <a:bodyPr>
            <a:noAutofit/>
          </a:bodyPr>
          <a:lstStyle>
            <a:lvl1pPr marL="0" algn="ctr" defTabSz="914400" rtl="0" eaLnBrk="1" latinLnBrk="1" hangingPunct="1">
              <a:defRPr lang="ko-KR" altLang="en-US" sz="3200" kern="120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380133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2_사용자 지정 레이아웃">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6991541B-FAB4-4E1A-AC40-C57058C65E6F}"/>
              </a:ext>
            </a:extLst>
          </p:cNvPr>
          <p:cNvSpPr>
            <a:spLocks noGrp="1"/>
          </p:cNvSpPr>
          <p:nvPr>
            <p:ph type="title" hasCustomPrompt="1"/>
          </p:nvPr>
        </p:nvSpPr>
        <p:spPr>
          <a:xfrm>
            <a:off x="1495425" y="15938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3742582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3_사용자 지정 레이아웃">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ACF785B9-9F4E-4CFB-B292-ACC8D07A84D7}"/>
              </a:ext>
            </a:extLst>
          </p:cNvPr>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11240007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85688F28-1C70-466A-B315-E19EFF52F6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5235"/>
          <a:stretch/>
        </p:blipFill>
        <p:spPr>
          <a:xfrm>
            <a:off x="852109" y="1207143"/>
            <a:ext cx="4551679" cy="5663557"/>
          </a:xfrm>
          <a:prstGeom prst="rect">
            <a:avLst/>
          </a:prstGeom>
        </p:spPr>
      </p:pic>
      <p:sp>
        <p:nvSpPr>
          <p:cNvPr id="8" name="그림 개체 틀 7">
            <a:extLst>
              <a:ext uri="{FF2B5EF4-FFF2-40B4-BE49-F238E27FC236}">
                <a16:creationId xmlns:a16="http://schemas.microsoft.com/office/drawing/2014/main" id="{C2590FA9-E0B3-40C4-8BDD-B83B01C341E7}"/>
              </a:ext>
            </a:extLst>
          </p:cNvPr>
          <p:cNvSpPr>
            <a:spLocks noGrp="1"/>
          </p:cNvSpPr>
          <p:nvPr>
            <p:ph type="pic" sz="quarter" idx="13"/>
          </p:nvPr>
        </p:nvSpPr>
        <p:spPr>
          <a:xfrm>
            <a:off x="1571626" y="2019301"/>
            <a:ext cx="3181350" cy="4838700"/>
          </a:xfrm>
        </p:spPr>
        <p:txBody>
          <a:bodyPr/>
          <a:lstStyle/>
          <a:p>
            <a:endParaRPr lang="ko-KR" altLang="en-US"/>
          </a:p>
        </p:txBody>
      </p:sp>
      <p:sp>
        <p:nvSpPr>
          <p:cNvPr id="9" name="제목 1">
            <a:extLst>
              <a:ext uri="{FF2B5EF4-FFF2-40B4-BE49-F238E27FC236}">
                <a16:creationId xmlns:a16="http://schemas.microsoft.com/office/drawing/2014/main" id="{1C4ACF68-4D73-4091-8879-4EBBBB487091}"/>
              </a:ext>
            </a:extLst>
          </p:cNvPr>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tx1"/>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2313623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E53B4A4-1F55-4844-822B-98089E741281}"/>
              </a:ext>
            </a:extLst>
          </p:cNvPr>
          <p:cNvPicPr>
            <a:picLocks noChangeAspect="1"/>
          </p:cNvPicPr>
          <p:nvPr userDrawn="1"/>
        </p:nvPicPr>
        <p:blipFill>
          <a:blip r:embed="rId2"/>
          <a:stretch>
            <a:fillRect/>
          </a:stretch>
        </p:blipFill>
        <p:spPr>
          <a:xfrm>
            <a:off x="5588000" y="1731946"/>
            <a:ext cx="5943600" cy="3394108"/>
          </a:xfrm>
          <a:prstGeom prst="rect">
            <a:avLst/>
          </a:prstGeom>
        </p:spPr>
      </p:pic>
      <p:sp>
        <p:nvSpPr>
          <p:cNvPr id="6" name="그림 개체 틀 4">
            <a:extLst>
              <a:ext uri="{FF2B5EF4-FFF2-40B4-BE49-F238E27FC236}">
                <a16:creationId xmlns:a16="http://schemas.microsoft.com/office/drawing/2014/main" id="{7D98303C-34EE-4469-9EA8-3612C0916B4F}"/>
              </a:ext>
            </a:extLst>
          </p:cNvPr>
          <p:cNvSpPr>
            <a:spLocks noGrp="1"/>
          </p:cNvSpPr>
          <p:nvPr>
            <p:ph type="pic" sz="quarter" idx="10"/>
          </p:nvPr>
        </p:nvSpPr>
        <p:spPr>
          <a:xfrm>
            <a:off x="6264275" y="1924050"/>
            <a:ext cx="4591050" cy="2838450"/>
          </a:xfrm>
        </p:spPr>
        <p:txBody>
          <a:bodyPr/>
          <a:lstStyle/>
          <a:p>
            <a:r>
              <a:rPr lang="ko-KR" altLang="en-US"/>
              <a:t>그림을 추가하려면 아이콘을 클릭하십시오</a:t>
            </a:r>
          </a:p>
        </p:txBody>
      </p:sp>
      <p:sp>
        <p:nvSpPr>
          <p:cNvPr id="8" name="제목 1">
            <a:extLst>
              <a:ext uri="{FF2B5EF4-FFF2-40B4-BE49-F238E27FC236}">
                <a16:creationId xmlns:a16="http://schemas.microsoft.com/office/drawing/2014/main" id="{A5625414-B57C-4398-B78E-E6EBDD40702E}"/>
              </a:ext>
            </a:extLst>
          </p:cNvPr>
          <p:cNvSpPr>
            <a:spLocks noGrp="1"/>
          </p:cNvSpPr>
          <p:nvPr>
            <p:ph type="title" hasCustomPrompt="1"/>
          </p:nvPr>
        </p:nvSpPr>
        <p:spPr>
          <a:xfrm>
            <a:off x="1238250" y="18224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tx1"/>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3526465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1059544" y="943429"/>
            <a:ext cx="5036455" cy="4978401"/>
          </a:xfrm>
          <a:prstGeom prst="roundRect">
            <a:avLst>
              <a:gd name="adj" fmla="val 5164"/>
            </a:avLst>
          </a:prstGeom>
        </p:spPr>
        <p:txBody>
          <a:bodyPr wrap="square">
            <a:noAutofit/>
          </a:bodyPr>
          <a:lstStyle/>
          <a:p>
            <a:endParaRPr lang="ko-KR" altLang="en-US"/>
          </a:p>
        </p:txBody>
      </p:sp>
    </p:spTree>
    <p:extLst>
      <p:ext uri="{BB962C8B-B14F-4D97-AF65-F5344CB8AC3E}">
        <p14:creationId xmlns:p14="http://schemas.microsoft.com/office/powerpoint/2010/main" val="1701475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4_사용자 지정 레이아웃">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40D61E87-DD48-4879-B96E-6EFFEE6CCC48}"/>
              </a:ext>
            </a:extLst>
          </p:cNvPr>
          <p:cNvSpPr>
            <a:spLocks noGrp="1"/>
          </p:cNvSpPr>
          <p:nvPr>
            <p:ph type="title" hasCustomPrompt="1"/>
          </p:nvPr>
        </p:nvSpPr>
        <p:spPr>
          <a:xfrm>
            <a:off x="1445623" y="1123631"/>
            <a:ext cx="9765302" cy="2505394"/>
          </a:xfrm>
        </p:spPr>
        <p:txBody>
          <a:bodyPr vert="horz" lIns="91440" tIns="45720" rIns="91440" bIns="45720" rtlCol="0" anchor="t">
            <a:normAutofit/>
          </a:bodyPr>
          <a:lstStyle>
            <a:lvl1pPr algn="l">
              <a:lnSpc>
                <a:spcPct val="100000"/>
              </a:lnSpc>
              <a:defRPr kumimoji="1" lang="ko-KR" altLang="en-US" sz="4400" kern="1200" dirty="0">
                <a:solidFill>
                  <a:schemeClr val="tx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12817279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7_사용자 지정 레이아웃">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0FB9A2D-DD4C-4B64-AFA5-2A3458D392A6}"/>
              </a:ext>
            </a:extLst>
          </p:cNvPr>
          <p:cNvSpPr>
            <a:spLocks noGrp="1"/>
          </p:cNvSpPr>
          <p:nvPr>
            <p:ph type="title" hasCustomPrompt="1"/>
          </p:nvPr>
        </p:nvSpPr>
        <p:spPr>
          <a:xfrm>
            <a:off x="1495425" y="1479550"/>
            <a:ext cx="4848225" cy="1644650"/>
          </a:xfrm>
        </p:spPr>
        <p:txBody>
          <a:bodyPr anchor="t">
            <a:normAutofit/>
          </a:bodyPr>
          <a:lstStyle>
            <a:lvl1pPr marL="0" algn="l" defTabSz="914400" rtl="0" eaLnBrk="1" latinLnBrk="1" hangingPunct="1">
              <a:defRPr kumimoji="1" lang="ko-KR" altLang="en-US" sz="4400" kern="1200">
                <a:solidFill>
                  <a:schemeClr val="bg1"/>
                </a:solidFill>
                <a:latin typeface="+mj-lt"/>
                <a:ea typeface="SimSun-ExtB" pitchFamily="49" charset="-122"/>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55677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3390188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470DCF75-E080-49FB-AA9F-56879DF8047F}"/>
              </a:ext>
            </a:extLst>
          </p:cNvPr>
          <p:cNvSpPr>
            <a:spLocks noGrp="1"/>
          </p:cNvSpPr>
          <p:nvPr>
            <p:ph type="title" hasCustomPrompt="1"/>
          </p:nvPr>
        </p:nvSpPr>
        <p:spPr>
          <a:xfrm>
            <a:off x="371475" y="365125"/>
            <a:ext cx="11449050" cy="1325563"/>
          </a:xfrm>
        </p:spPr>
        <p:txBody>
          <a:bodyPr>
            <a:normAutofit/>
          </a:bodyPr>
          <a:lstStyle>
            <a:lvl1pPr marL="0" algn="ctr" defTabSz="914400" rtl="0" eaLnBrk="1" latinLnBrk="1" hangingPunct="1">
              <a:defRPr lang="ko-KR" altLang="en-US" sz="6600" kern="1200">
                <a:solidFill>
                  <a:schemeClr val="tx2"/>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639154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5_사용자 지정 레이아웃">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52A4C0CE-0E40-4FBC-A7F6-929ADAFA40AB}"/>
              </a:ext>
            </a:extLst>
          </p:cNvPr>
          <p:cNvSpPr>
            <a:spLocks noGrp="1"/>
          </p:cNvSpPr>
          <p:nvPr>
            <p:ph type="title" hasCustomPrompt="1"/>
          </p:nvPr>
        </p:nvSpPr>
        <p:spPr>
          <a:xfrm>
            <a:off x="6734174" y="1490503"/>
            <a:ext cx="5457825" cy="2505394"/>
          </a:xfrm>
        </p:spPr>
        <p:txBody>
          <a:bodyPr vert="horz" lIns="91440" tIns="45720" rIns="91440" bIns="45720" rtlCol="0" anchor="t">
            <a:normAutofit/>
          </a:bodyPr>
          <a:lstStyle>
            <a:lvl1pPr algn="l">
              <a:lnSpc>
                <a:spcPct val="100000"/>
              </a:lnSpc>
              <a:defRPr lang="ko-KR" altLang="en-US" sz="4000" b="1" kern="1200" dirty="0">
                <a:solidFill>
                  <a:schemeClr val="tx2"/>
                </a:solidFill>
                <a:latin typeface="Montserrat SemiBold" panose="00000700000000000000" pitchFamily="2" charset="0"/>
                <a:ea typeface="+mn-ea"/>
                <a:cs typeface="+mn-cs"/>
              </a:defRPr>
            </a:lvl1pPr>
          </a:lstStyle>
          <a:p>
            <a:pPr lvl="0" algn="ctr" defTabSz="914400" rtl="0" eaLnBrk="1" latinLnBrk="0" hangingPunct="1">
              <a:lnSpc>
                <a:spcPct val="100000"/>
              </a:lnSpc>
              <a:spcBef>
                <a:spcPct val="0"/>
              </a:spcBef>
              <a:buNone/>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19711808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3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470DCF75-E080-49FB-AA9F-56879DF8047F}"/>
              </a:ext>
            </a:extLst>
          </p:cNvPr>
          <p:cNvSpPr>
            <a:spLocks noGrp="1"/>
          </p:cNvSpPr>
          <p:nvPr>
            <p:ph type="title" hasCustomPrompt="1"/>
          </p:nvPr>
        </p:nvSpPr>
        <p:spPr>
          <a:xfrm>
            <a:off x="371475" y="531813"/>
            <a:ext cx="11449050" cy="992188"/>
          </a:xfrm>
        </p:spPr>
        <p:txBody>
          <a:bodyPr>
            <a:normAutofit/>
          </a:bodyPr>
          <a:lstStyle>
            <a:lvl1pPr marL="0" algn="ctr" defTabSz="914400" rtl="0" eaLnBrk="1" latinLnBrk="1" hangingPunct="1">
              <a:defRPr lang="ko-KR" altLang="en-US" sz="4000" kern="1200">
                <a:solidFill>
                  <a:schemeClr val="tx1">
                    <a:lumMod val="65000"/>
                    <a:lumOff val="35000"/>
                  </a:schemeClr>
                </a:solidFill>
                <a:latin typeface="+mj-lt"/>
                <a:ea typeface="+mn-ea"/>
                <a:cs typeface="Calibri" panose="02000000000000000000" pitchFamily="2" charset="0"/>
              </a:defRPr>
            </a:lvl1pPr>
          </a:lstStyle>
          <a:p>
            <a:r>
              <a:rPr lang="en-US" altLang="ko-KR"/>
              <a:t>Insert title here</a:t>
            </a:r>
            <a:endParaRPr lang="ko-KR" altLang="en-US"/>
          </a:p>
        </p:txBody>
      </p:sp>
    </p:spTree>
    <p:extLst>
      <p:ext uri="{BB962C8B-B14F-4D97-AF65-F5344CB8AC3E}">
        <p14:creationId xmlns:p14="http://schemas.microsoft.com/office/powerpoint/2010/main" val="1556297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1_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0B2F3D-ED5F-4D61-8BC3-4E1B1BE0682A}"/>
              </a:ext>
            </a:extLst>
          </p:cNvPr>
          <p:cNvSpPr>
            <a:spLocks noGrp="1"/>
          </p:cNvSpPr>
          <p:nvPr>
            <p:ph type="title" hasCustomPrompt="1"/>
          </p:nvPr>
        </p:nvSpPr>
        <p:spPr>
          <a:xfrm>
            <a:off x="838200" y="447676"/>
            <a:ext cx="10515600" cy="933592"/>
          </a:xfrm>
          <a:prstGeom prst="rect">
            <a:avLst/>
          </a:prstGeom>
        </p:spPr>
        <p:txBody>
          <a:bodyPr>
            <a:noAutofit/>
          </a:bodyPr>
          <a:lstStyle>
            <a:lvl1pPr algn="ctr">
              <a:lnSpc>
                <a:spcPts val="8000"/>
              </a:lnSpc>
              <a:defRPr lang="ko-KR" altLang="en-US" sz="4400" kern="1200" dirty="0">
                <a:solidFill>
                  <a:schemeClr val="bg2">
                    <a:lumMod val="50000"/>
                  </a:schemeClr>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68760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
        <p:nvSpPr>
          <p:cNvPr id="3" name="타원 9">
            <a:extLst>
              <a:ext uri="{FF2B5EF4-FFF2-40B4-BE49-F238E27FC236}">
                <a16:creationId xmlns:a16="http://schemas.microsoft.com/office/drawing/2014/main" id="{FADC1D92-5A5E-2CB9-8963-33FE6FD5FCD9}"/>
              </a:ext>
            </a:extLst>
          </p:cNvPr>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68157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5" name="SlideNumber"/>
          <p:cNvSpPr>
            <a:spLocks noGrp="1"/>
          </p:cNvSpPr>
          <p:nvPr>
            <p:ph type="sldNum" sz="quarter" idx="4"/>
          </p:nvPr>
        </p:nvSpPr>
        <p:spPr>
          <a:xfrm>
            <a:off x="0" y="6455946"/>
            <a:ext cx="453292" cy="314990"/>
          </a:xfrm>
          <a:prstGeom prst="rect">
            <a:avLst/>
          </a:prstGeom>
        </p:spPr>
        <p:txBody>
          <a:bodyPr/>
          <a:lstStyle>
            <a:lvl1pPr>
              <a:defRPr sz="1100">
                <a:latin typeface="+mn-lt"/>
              </a:defRPr>
            </a:lvl1pPr>
          </a:lstStyle>
          <a:p>
            <a:fld id="{3C5482B9-D11D-4067-B360-F1AA9B4F5826}" type="slidenum">
              <a:rPr lang="en-US" noProof="1" smtClean="0"/>
              <a:t>‹#›</a:t>
            </a:fld>
            <a:endParaRPr lang="en-US" noProof="1"/>
          </a:p>
        </p:txBody>
      </p:sp>
      <p:sp>
        <p:nvSpPr>
          <p:cNvPr id="7" name="타원 9">
            <a:extLst>
              <a:ext uri="{FF2B5EF4-FFF2-40B4-BE49-F238E27FC236}">
                <a16:creationId xmlns:a16="http://schemas.microsoft.com/office/drawing/2014/main" id="{CF9851A4-B7CF-3B79-DB11-EA55620184BA}"/>
              </a:ext>
            </a:extLst>
          </p:cNvPr>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8729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06133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9" name="ObjectBox25" descr="&lt;tags&gt;&lt;tag n=&quot;BulletInfo&quot; v=&quot;Standard&quot; /&gt;&lt;tag n=&quot;Format&quot; v=&quot;1&quot; /&gt;&lt;/tags&gt;" hidden="1"/>
          <p:cNvSpPr>
            <a:spLocks noGrp="1"/>
          </p:cNvSpPr>
          <p:nvPr>
            <p:ph sz="quarter" idx="4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HeadingBox25" descr="&lt;tags&gt;&lt;tag n=&quot;Format&quot; v=&quot;1&quot; /&gt;&lt;/tags&gt;" hidden="1"/>
          <p:cNvSpPr>
            <a:spLocks noGrp="1"/>
          </p:cNvSpPr>
          <p:nvPr>
            <p:ph type="body" sz="quarter" idx="5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41" name="ObjectBox24" descr="&lt;tags&gt;&lt;tag n=&quot;BulletInfo&quot; v=&quot;Standard&quot; /&gt;&lt;tag n=&quot;Format&quot; v=&quot;1&quot; /&gt;&lt;/tags&gt;" hidden="1"/>
          <p:cNvSpPr>
            <a:spLocks noGrp="1"/>
          </p:cNvSpPr>
          <p:nvPr>
            <p:ph sz="quarter" idx="5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HeadingBox24" descr="&lt;tags&gt;&lt;tag n=&quot;Format&quot; v=&quot;1&quot; /&gt;&lt;/tags&gt;" hidden="1"/>
          <p:cNvSpPr>
            <a:spLocks noGrp="1"/>
          </p:cNvSpPr>
          <p:nvPr>
            <p:ph type="body" sz="quarter" idx="5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43" name="ObjectBox23" descr="&lt;tags&gt;&lt;tag n=&quot;BulletInfo&quot; v=&quot;Standard&quot; /&gt;&lt;tag n=&quot;Format&quot; v=&quot;1&quot; /&gt;&lt;/tags&gt;" hidden="1"/>
          <p:cNvSpPr>
            <a:spLocks noGrp="1"/>
          </p:cNvSpPr>
          <p:nvPr>
            <p:ph sz="quarter" idx="5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HeadingBox23" descr="&lt;tags&gt;&lt;tag n=&quot;Format&quot; v=&quot;1&quot; /&gt;&lt;/tags&gt;" hidden="1"/>
          <p:cNvSpPr>
            <a:spLocks noGrp="1"/>
          </p:cNvSpPr>
          <p:nvPr>
            <p:ph type="body" sz="quarter" idx="5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45" name="ObjectBox22" descr="&lt;tags&gt;&lt;tag n=&quot;BulletInfo&quot; v=&quot;Standard&quot; /&gt;&lt;tag n=&quot;Format&quot; v=&quot;1&quot; /&gt;&lt;/tags&gt;" hidden="1"/>
          <p:cNvSpPr>
            <a:spLocks noGrp="1"/>
          </p:cNvSpPr>
          <p:nvPr>
            <p:ph sz="quarter" idx="5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HeadingBox22" descr="&lt;tags&gt;&lt;tag n=&quot;Format&quot; v=&quot;1&quot; /&gt;&lt;/tags&gt;" hidden="1"/>
          <p:cNvSpPr>
            <a:spLocks noGrp="1"/>
          </p:cNvSpPr>
          <p:nvPr>
            <p:ph type="body" sz="quarter" idx="5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47" name="ObjectBox21" descr="&lt;tags&gt;&lt;tag n=&quot;BulletInfo&quot; v=&quot;Standard&quot; /&gt;&lt;tag n=&quot;Format&quot; v=&quot;1&quot; /&gt;&lt;/tags&gt;" hidden="1"/>
          <p:cNvSpPr>
            <a:spLocks noGrp="1"/>
          </p:cNvSpPr>
          <p:nvPr>
            <p:ph sz="quarter" idx="5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HeadingBox21" descr="&lt;tags&gt;&lt;tag n=&quot;Format&quot; v=&quot;1&quot; /&gt;&lt;/tags&gt;" hidden="1"/>
          <p:cNvSpPr>
            <a:spLocks noGrp="1"/>
          </p:cNvSpPr>
          <p:nvPr>
            <p:ph type="body" sz="quarter" idx="5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49" name="ObjectBox20" descr="&lt;tags&gt;&lt;tag n=&quot;BulletInfo&quot; v=&quot;Standard&quot; /&gt;&lt;tag n=&quot;Format&quot; v=&quot;1&quot; /&gt;&lt;/tags&gt;" hidden="1"/>
          <p:cNvSpPr>
            <a:spLocks noGrp="1"/>
          </p:cNvSpPr>
          <p:nvPr>
            <p:ph sz="quarter" idx="5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HeadingBox20" descr="&lt;tags&gt;&lt;tag n=&quot;Format&quot; v=&quot;1&quot; /&gt;&lt;/tags&gt;" hidden="1"/>
          <p:cNvSpPr>
            <a:spLocks noGrp="1"/>
          </p:cNvSpPr>
          <p:nvPr>
            <p:ph type="body" sz="quarter" idx="6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51" name="ObjectBox19" descr="&lt;tags&gt;&lt;tag n=&quot;BulletInfo&quot; v=&quot;Standard&quot; /&gt;&lt;tag n=&quot;Format&quot; v=&quot;1&quot; /&gt;&lt;/tags&gt;" hidden="1"/>
          <p:cNvSpPr>
            <a:spLocks noGrp="1"/>
          </p:cNvSpPr>
          <p:nvPr>
            <p:ph sz="quarter" idx="6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2" name="HeadingBox19" descr="&lt;tags&gt;&lt;tag n=&quot;Format&quot; v=&quot;1&quot; /&gt;&lt;/tags&gt;" hidden="1"/>
          <p:cNvSpPr>
            <a:spLocks noGrp="1"/>
          </p:cNvSpPr>
          <p:nvPr>
            <p:ph type="body" sz="quarter" idx="6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53" name="ObjectBox18" descr="&lt;tags&gt;&lt;tag n=&quot;BulletInfo&quot; v=&quot;Standard&quot; /&gt;&lt;tag n=&quot;Format&quot; v=&quot;1&quot; /&gt;&lt;/tags&gt;" hidden="1"/>
          <p:cNvSpPr>
            <a:spLocks noGrp="1"/>
          </p:cNvSpPr>
          <p:nvPr>
            <p:ph sz="quarter" idx="6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HeadingBox18" descr="&lt;tags&gt;&lt;tag n=&quot;Format&quot; v=&quot;1&quot; /&gt;&lt;/tags&gt;" hidden="1"/>
          <p:cNvSpPr>
            <a:spLocks noGrp="1"/>
          </p:cNvSpPr>
          <p:nvPr>
            <p:ph type="body" sz="quarter" idx="6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55" name="ObjectBox17" descr="&lt;tags&gt;&lt;tag n=&quot;BulletInfo&quot; v=&quot;Standard&quot; /&gt;&lt;tag n=&quot;Format&quot; v=&quot;1&quot; /&gt;&lt;/tags&gt;" hidden="1"/>
          <p:cNvSpPr>
            <a:spLocks noGrp="1"/>
          </p:cNvSpPr>
          <p:nvPr>
            <p:ph sz="quarter" idx="6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HeadingBox17" descr="&lt;tags&gt;&lt;tag n=&quot;Format&quot; v=&quot;1&quot; /&gt;&lt;/tags&gt;" hidden="1"/>
          <p:cNvSpPr>
            <a:spLocks noGrp="1"/>
          </p:cNvSpPr>
          <p:nvPr>
            <p:ph type="body" sz="quarter" idx="6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6" name="ObjectBox16" descr="&lt;tags&gt;&lt;tag n=&quot;BulletInfo&quot; v=&quot;Standard&quot; /&gt;&lt;tag n=&quot;Format&quot; v=&quot;1&quot; /&gt;&lt;/tags&gt;" hidden="1"/>
          <p:cNvSpPr>
            <a:spLocks noGrp="1"/>
          </p:cNvSpPr>
          <p:nvPr>
            <p:ph sz="quarter" idx="3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HeadingBox16" descr="&lt;tags&gt;&lt;tag n=&quot;Format&quot; v=&quot;1&quot; /&gt;&lt;/tags&gt;" hidden="1"/>
          <p:cNvSpPr>
            <a:spLocks noGrp="1"/>
          </p:cNvSpPr>
          <p:nvPr>
            <p:ph type="body" sz="quarter" idx="4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8" name="ObjectBox15" descr="&lt;tags&gt;&lt;tag n=&quot;BulletInfo&quot; v=&quot;Standard&quot; /&gt;&lt;tag n=&quot;Format&quot; v=&quot;1&quot; /&gt;&lt;/tags&gt;" hidden="1"/>
          <p:cNvSpPr>
            <a:spLocks noGrp="1"/>
          </p:cNvSpPr>
          <p:nvPr>
            <p:ph sz="quarter" idx="4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HeadingBox15" descr="&lt;tags&gt;&lt;tag n=&quot;Format&quot; v=&quot;1&quot; /&gt;&lt;/tags&gt;" hidden="1"/>
          <p:cNvSpPr>
            <a:spLocks noGrp="1"/>
          </p:cNvSpPr>
          <p:nvPr>
            <p:ph type="body" sz="quarter" idx="4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11" name="ObjectBox14" descr="&lt;tags&gt;&lt;tag n=&quot;BulletInfo&quot; v=&quot;Standard&quot; /&gt;&lt;tag n=&quot;Format&quot; v=&quot;1&quot; /&gt;&lt;/tags&gt;" hidden="1"/>
          <p:cNvSpPr>
            <a:spLocks noGrp="1"/>
          </p:cNvSpPr>
          <p:nvPr>
            <p:ph sz="quarter" idx="4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HeadingBox14" descr="&lt;tags&gt;&lt;tag n=&quot;Format&quot; v=&quot;1&quot; /&gt;&lt;/tags&gt;" hidden="1"/>
          <p:cNvSpPr>
            <a:spLocks noGrp="1"/>
          </p:cNvSpPr>
          <p:nvPr>
            <p:ph type="body" sz="quarter" idx="4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13" name="ObjectBox13" descr="&lt;tags&gt;&lt;tag n=&quot;BulletInfo&quot; v=&quot;Standard&quot; /&gt;&lt;tag n=&quot;Format&quot; v=&quot;1&quot; /&gt;&lt;/tags&gt;" hidden="1"/>
          <p:cNvSpPr>
            <a:spLocks noGrp="1"/>
          </p:cNvSpPr>
          <p:nvPr>
            <p:ph sz="quarter" idx="4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HeadingBox13" descr="&lt;tags&gt;&lt;tag n=&quot;Format&quot; v=&quot;1&quot; /&gt;&lt;/tags&gt;" hidden="1"/>
          <p:cNvSpPr>
            <a:spLocks noGrp="1"/>
          </p:cNvSpPr>
          <p:nvPr>
            <p:ph type="body" sz="quarter" idx="4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15" name="ObjectBox12" descr="&lt;tags&gt;&lt;tag n=&quot;BulletInfo&quot; v=&quot;Standard&quot; /&gt;&lt;tag n=&quot;Format&quot; v=&quot;1&quot; /&gt;&lt;/tags&gt;" hidden="1"/>
          <p:cNvSpPr>
            <a:spLocks noGrp="1"/>
          </p:cNvSpPr>
          <p:nvPr>
            <p:ph sz="quarter" idx="3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HeadingBox12" descr="&lt;tags&gt;&lt;tag n=&quot;Format&quot; v=&quot;1&quot; /&gt;&lt;/tags&gt;" hidden="1"/>
          <p:cNvSpPr>
            <a:spLocks noGrp="1"/>
          </p:cNvSpPr>
          <p:nvPr>
            <p:ph type="body" sz="quarter" idx="3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17" name="ObjectBox11" descr="&lt;tags&gt;&lt;tag n=&quot;BulletInfo&quot; v=&quot;Standard&quot; /&gt;&lt;tag n=&quot;Format&quot; v=&quot;1&quot; /&gt;&lt;/tags&gt;" hidden="1"/>
          <p:cNvSpPr>
            <a:spLocks noGrp="1"/>
          </p:cNvSpPr>
          <p:nvPr>
            <p:ph sz="quarter" idx="3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HeadingBox11" descr="&lt;tags&gt;&lt;tag n=&quot;Format&quot; v=&quot;1&quot; /&gt;&lt;/tags&gt;" hidden="1"/>
          <p:cNvSpPr>
            <a:spLocks noGrp="1"/>
          </p:cNvSpPr>
          <p:nvPr>
            <p:ph type="body" sz="quarter" idx="3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19" name="ObjectBox10" descr="&lt;tags&gt;&lt;tag n=&quot;BulletInfo&quot; v=&quot;Standard&quot; /&gt;&lt;tag n=&quot;Format&quot; v=&quot;1&quot; /&gt;&lt;/tags&gt;" hidden="1"/>
          <p:cNvSpPr>
            <a:spLocks noGrp="1"/>
          </p:cNvSpPr>
          <p:nvPr>
            <p:ph sz="quarter" idx="3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adingBox10" descr="&lt;tags&gt;&lt;tag n=&quot;Format&quot; v=&quot;1&quot; /&gt;&lt;/tags&gt;" hidden="1"/>
          <p:cNvSpPr>
            <a:spLocks noGrp="1"/>
          </p:cNvSpPr>
          <p:nvPr>
            <p:ph type="body" sz="quarter" idx="3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21" name="ObjectBox9" descr="&lt;tags&gt;&lt;tag n=&quot;BulletInfo&quot; v=&quot;Standard&quot; /&gt;&lt;tag n=&quot;Format&quot; v=&quot;1&quot; /&gt;&lt;/tags&gt;" hidden="1"/>
          <p:cNvSpPr>
            <a:spLocks noGrp="1"/>
          </p:cNvSpPr>
          <p:nvPr>
            <p:ph sz="quarter" idx="2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HeadingBox9" descr="&lt;tags&gt;&lt;tag n=&quot;Format&quot; v=&quot;1&quot; /&gt;&lt;/tags&gt;" hidden="1"/>
          <p:cNvSpPr>
            <a:spLocks noGrp="1"/>
          </p:cNvSpPr>
          <p:nvPr>
            <p:ph type="body" sz="quarter" idx="3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23" name="ObjectBox8" descr="&lt;tags&gt;&lt;tag n=&quot;BulletInfo&quot; v=&quot;Standard&quot; /&gt;&lt;tag n=&quot;Format&quot; v=&quot;1&quot; /&gt;&lt;/tags&gt;" hidden="1"/>
          <p:cNvSpPr>
            <a:spLocks noGrp="1"/>
          </p:cNvSpPr>
          <p:nvPr>
            <p:ph sz="quarter" idx="24"/>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HeadingBox8" descr="&lt;tags&gt;&lt;tag n=&quot;Format&quot; v=&quot;1&quot; /&gt;&lt;/tags&gt;" hidden="1"/>
          <p:cNvSpPr>
            <a:spLocks noGrp="1"/>
          </p:cNvSpPr>
          <p:nvPr>
            <p:ph type="body" sz="quarter" idx="23"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25" name="ObjectBox7" descr="&lt;tags&gt;&lt;tag n=&quot;BulletInfo&quot; v=&quot;Standard&quot; /&gt;&lt;tag n=&quot;Format&quot; v=&quot;1&quot; /&gt;&lt;/tags&gt;" hidden="1"/>
          <p:cNvSpPr>
            <a:spLocks noGrp="1"/>
          </p:cNvSpPr>
          <p:nvPr>
            <p:ph sz="quarter" idx="18"/>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HeadingBox7" descr="&lt;tags&gt;&lt;tag n=&quot;Format&quot; v=&quot;1&quot; /&gt;&lt;/tags&gt;" hidden="1"/>
          <p:cNvSpPr>
            <a:spLocks noGrp="1"/>
          </p:cNvSpPr>
          <p:nvPr>
            <p:ph type="body" sz="quarter" idx="17"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27" name="ObjectBox6" descr="&lt;tags&gt;&lt;tag n=&quot;BulletInfo&quot; v=&quot;Standard&quot; /&gt;&lt;tag n=&quot;Format&quot; v=&quot;1&quot; /&gt;&lt;/tags&gt;" hidden="1"/>
          <p:cNvSpPr>
            <a:spLocks noGrp="1"/>
          </p:cNvSpPr>
          <p:nvPr>
            <p:ph sz="quarter" idx="2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HeadingBox6" descr="&lt;tags&gt;&lt;tag n=&quot;Format&quot; v=&quot;1&quot; /&gt;&lt;/tags&gt;" hidden="1"/>
          <p:cNvSpPr>
            <a:spLocks noGrp="1"/>
          </p:cNvSpPr>
          <p:nvPr>
            <p:ph type="body" sz="quarter" idx="31"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29" name="ObjectBox5" descr="&lt;tags&gt;&lt;tag n=&quot;BulletInfo&quot; v=&quot;Standard&quot; /&gt;&lt;tag n=&quot;Format&quot; v=&quot;1&quot; /&gt;&lt;/tags&gt;" hidden="1"/>
          <p:cNvSpPr>
            <a:spLocks noGrp="1"/>
          </p:cNvSpPr>
          <p:nvPr>
            <p:ph sz="quarter" idx="2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adingBox5" descr="&lt;tags&gt;&lt;tag n=&quot;Format&quot; v=&quot;1&quot; /&gt;&lt;/tags&gt;" hidden="1"/>
          <p:cNvSpPr>
            <a:spLocks noGrp="1"/>
          </p:cNvSpPr>
          <p:nvPr>
            <p:ph type="body" sz="quarter" idx="19"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31" name="ObjectBox4" descr="&lt;tags&gt;&lt;tag n=&quot;BulletInfo&quot; v=&quot;Standard&quot; /&gt;&lt;tag n=&quot;Format&quot; v=&quot;1&quot; /&gt;&lt;/tags&gt;" hidden="1"/>
          <p:cNvSpPr>
            <a:spLocks noGrp="1"/>
          </p:cNvSpPr>
          <p:nvPr>
            <p:ph sz="quarter" idx="1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adingBox4" descr="&lt;tags&gt;&lt;tag n=&quot;Format&quot; v=&quot;1&quot; /&gt;&lt;/tags&gt;" hidden="1"/>
          <p:cNvSpPr>
            <a:spLocks noGrp="1"/>
          </p:cNvSpPr>
          <p:nvPr>
            <p:ph type="body" sz="quarter" idx="1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33" name="ObjectBox3" descr="&lt;tags&gt;&lt;tag n=&quot;BulletInfo&quot; v=&quot;Standard&quot; /&gt;&lt;tag n=&quot;Format&quot; v=&quot;1&quot; /&gt;&lt;/tags&gt;" hidden="1"/>
          <p:cNvSpPr>
            <a:spLocks noGrp="1"/>
          </p:cNvSpPr>
          <p:nvPr>
            <p:ph sz="quarter" idx="28"/>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HeadingBox3" descr="&lt;tags&gt;&lt;tag n=&quot;Format&quot; v=&quot;1&quot; /&gt;&lt;/tags&gt;" hidden="1"/>
          <p:cNvSpPr>
            <a:spLocks noGrp="1"/>
          </p:cNvSpPr>
          <p:nvPr>
            <p:ph type="body" sz="quarter" idx="3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35" name="ObjectBox2" descr="&lt;tags&gt;&lt;tag n=&quot;BulletInfo&quot; v=&quot;Standard&quot; /&gt;&lt;tag n=&quot;Format&quot; v=&quot;1&quot; /&gt;&lt;/tags&gt;" hidden="1"/>
          <p:cNvSpPr>
            <a:spLocks noGrp="1"/>
          </p:cNvSpPr>
          <p:nvPr>
            <p:ph sz="quarter" idx="22"/>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HeadingBox2" descr="&lt;tags&gt;&lt;tag n=&quot;Format&quot; v=&quot;1&quot; /&gt;&lt;/tags&gt;" hidden="1"/>
          <p:cNvSpPr>
            <a:spLocks noGrp="1"/>
          </p:cNvSpPr>
          <p:nvPr>
            <p:ph type="body" sz="quarter" idx="2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37" name="ObjectBox1" descr="&lt;tags&gt;&lt;tag n=&quot;BulletInfo&quot; v=&quot;Standard&quot; /&gt;&lt;tag n=&quot;Format&quot; v=&quot;1&quot; /&gt;&lt;/tags&gt;" hidden="1"/>
          <p:cNvSpPr>
            <a:spLocks noGrp="1"/>
          </p:cNvSpPr>
          <p:nvPr>
            <p:ph sz="quarter" idx="4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HeadingBox1" descr="&lt;tags&gt;&lt;tag n=&quot;Format&quot; v=&quot;1&quot; /&gt;&lt;/tags&gt;" hidden="1"/>
          <p:cNvSpPr>
            <a:spLocks noGrp="1"/>
          </p:cNvSpPr>
          <p:nvPr>
            <p:ph type="body" sz="quarter" idx="4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p>
        </p:txBody>
      </p:sp>
      <p:sp>
        <p:nvSpPr>
          <p:cNvPr id="57" name="MessageStatement"/>
          <p:cNvSpPr>
            <a:spLocks noGrp="1" noChangeArrowheads="1"/>
          </p:cNvSpPr>
          <p:nvPr>
            <p:ph type="subTitle" idx="1" hasCustomPrompt="1"/>
          </p:nvPr>
        </p:nvSpPr>
        <p:spPr>
          <a:xfrm>
            <a:off x="600002" y="5731200"/>
            <a:ext cx="10982401" cy="298800"/>
          </a:xfrm>
          <a:solidFill>
            <a:schemeClr val="accent1"/>
          </a:solidFill>
          <a:ln w="6350">
            <a:noFill/>
          </a:ln>
          <a:effectLst/>
        </p:spPr>
        <p:txBody>
          <a:bodyPr vert="horz" wrap="square" lIns="91440" tIns="46800" rIns="90000" bIns="46800" numCol="1" anchor="b" anchorCtr="0" compatLnSpc="1">
            <a:prstTxWarp prst="textNoShape">
              <a:avLst/>
            </a:prstTxWarp>
            <a:spAutoFit/>
          </a:bodyPr>
          <a:lstStyle>
            <a:lvl1pPr>
              <a:defRPr lang="en-US" noProof="0" dirty="0" smtClean="0">
                <a:solidFill>
                  <a:schemeClr val="bg1"/>
                </a:solidFill>
                <a:latin typeface="+mn-lt"/>
                <a:ea typeface="+mn-ea"/>
                <a:cs typeface="+mn-cs"/>
              </a:defRPr>
            </a:lvl1pPr>
          </a:lstStyle>
          <a:p>
            <a:pPr lvl="0"/>
            <a:r>
              <a:rPr lang="en-US" noProof="0"/>
              <a:t>Message statement</a:t>
            </a:r>
          </a:p>
        </p:txBody>
      </p:sp>
      <p:sp>
        <p:nvSpPr>
          <p:cNvPr id="58" name="Slide Number Placeholder 1">
            <a:extLst>
              <a:ext uri="{FF2B5EF4-FFF2-40B4-BE49-F238E27FC236}">
                <a16:creationId xmlns:a16="http://schemas.microsoft.com/office/drawing/2014/main" id="{5A039016-9D99-4BC2-A6B9-4B56EAC56374}"/>
              </a:ext>
            </a:extLst>
          </p:cNvPr>
          <p:cNvSpPr txBox="1">
            <a:spLocks/>
          </p:cNvSpPr>
          <p:nvPr userDrawn="1"/>
        </p:nvSpPr>
        <p:spPr>
          <a:xfrm>
            <a:off x="0" y="6629401"/>
            <a:ext cx="281354" cy="145504"/>
          </a:xfrm>
          <a:prstGeom prst="rect">
            <a:avLst/>
          </a:prstGeom>
        </p:spPr>
        <p:txBody>
          <a:bodyPr vert="horz" lIns="91440" tIns="45720" rIns="91440" bIns="45720" rtlCol="0" anchor="ctr"/>
          <a:lstStyle>
            <a:defPPr>
              <a:defRPr lang="en-US"/>
            </a:defPPr>
            <a:lvl1pPr algn="r" rtl="0" fontAlgn="base">
              <a:spcBef>
                <a:spcPct val="0"/>
              </a:spcBef>
              <a:spcAft>
                <a:spcPct val="0"/>
              </a:spcAft>
              <a:defRPr sz="800" kern="1200">
                <a:solidFill>
                  <a:schemeClr val="tx1">
                    <a:tint val="75000"/>
                  </a:schemeClr>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E75C8BA-6B78-4C03-8697-F97FF6E5FC61}" type="slidenum">
              <a:rPr lang="en-US" sz="800" smtClean="0"/>
              <a:pPr/>
              <a:t>‹#›</a:t>
            </a:fld>
            <a:endParaRPr lang="en-US" sz="800"/>
          </a:p>
        </p:txBody>
      </p:sp>
    </p:spTree>
    <p:extLst>
      <p:ext uri="{BB962C8B-B14F-4D97-AF65-F5344CB8AC3E}">
        <p14:creationId xmlns:p14="http://schemas.microsoft.com/office/powerpoint/2010/main" val="159978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54047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7145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2538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4" name="Group 13"/>
          <p:cNvGrpSpPr/>
          <p:nvPr userDrawn="1"/>
        </p:nvGrpSpPr>
        <p:grpSpPr>
          <a:xfrm rot="10800000">
            <a:off x="-21165" y="1"/>
            <a:ext cx="12213166" cy="137160"/>
            <a:chOff x="0" y="874942"/>
            <a:chExt cx="3657600" cy="50291"/>
          </a:xfrm>
        </p:grpSpPr>
        <p:sp>
          <p:nvSpPr>
            <p:cNvPr id="15" name="Rectangle 14"/>
            <p:cNvSpPr/>
            <p:nvPr userDrawn="1"/>
          </p:nvSpPr>
          <p:spPr bwMode="auto">
            <a:xfrm>
              <a:off x="457200" y="874942"/>
              <a:ext cx="1371600" cy="50291"/>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100000"/>
                </a:lnSpc>
                <a:buClrTx/>
              </a:pPr>
              <a:endParaRPr lang="en-US" sz="1400">
                <a:latin typeface="Arial" pitchFamily="34" charset="0"/>
                <a:ea typeface="+mj-ea"/>
              </a:endParaRPr>
            </a:p>
          </p:txBody>
        </p:sp>
        <p:sp>
          <p:nvSpPr>
            <p:cNvPr id="16" name="Rectangle 15"/>
            <p:cNvSpPr/>
            <p:nvPr userDrawn="1"/>
          </p:nvSpPr>
          <p:spPr bwMode="auto">
            <a:xfrm>
              <a:off x="1828800" y="874942"/>
              <a:ext cx="1828800" cy="50291"/>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a typeface="+mj-ea"/>
              </a:endParaRPr>
            </a:p>
          </p:txBody>
        </p:sp>
        <p:sp>
          <p:nvSpPr>
            <p:cNvPr id="17" name="Rectangle 16"/>
            <p:cNvSpPr/>
            <p:nvPr userDrawn="1"/>
          </p:nvSpPr>
          <p:spPr bwMode="auto">
            <a:xfrm>
              <a:off x="0" y="874942"/>
              <a:ext cx="457200" cy="50291"/>
            </a:xfrm>
            <a:prstGeom prst="rect">
              <a:avLst/>
            </a:prstGeom>
            <a:solidFill>
              <a:schemeClr val="accent3">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a typeface="+mj-ea"/>
              </a:endParaRPr>
            </a:p>
          </p:txBody>
        </p:sp>
      </p:grpSp>
    </p:spTree>
    <p:extLst>
      <p:ext uri="{BB962C8B-B14F-4D97-AF65-F5344CB8AC3E}">
        <p14:creationId xmlns:p14="http://schemas.microsoft.com/office/powerpoint/2010/main" val="1718047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1499" y="678325"/>
            <a:ext cx="2127250" cy="522950"/>
          </a:xfrm>
          <a:prstGeom prst="rect">
            <a:avLst/>
          </a:prstGeom>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1485900"/>
            <a:ext cx="125193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userDrawn="1"/>
        </p:nvGrpSpPr>
        <p:grpSpPr>
          <a:xfrm rot="10800000">
            <a:off x="-21165" y="1"/>
            <a:ext cx="12213166" cy="137160"/>
            <a:chOff x="0" y="874942"/>
            <a:chExt cx="3657600" cy="50291"/>
          </a:xfrm>
        </p:grpSpPr>
        <p:sp>
          <p:nvSpPr>
            <p:cNvPr id="10" name="Rectangle 9"/>
            <p:cNvSpPr/>
            <p:nvPr userDrawn="1"/>
          </p:nvSpPr>
          <p:spPr bwMode="auto">
            <a:xfrm>
              <a:off x="457200" y="874942"/>
              <a:ext cx="1371600" cy="50291"/>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nSpc>
                  <a:spcPct val="100000"/>
                </a:lnSpc>
                <a:buClrTx/>
              </a:pPr>
              <a:endParaRPr lang="en-US" sz="1400">
                <a:latin typeface="Arial" pitchFamily="34" charset="0"/>
                <a:ea typeface="+mj-ea"/>
              </a:endParaRPr>
            </a:p>
          </p:txBody>
        </p:sp>
        <p:sp>
          <p:nvSpPr>
            <p:cNvPr id="11" name="Rectangle 10"/>
            <p:cNvSpPr/>
            <p:nvPr userDrawn="1"/>
          </p:nvSpPr>
          <p:spPr bwMode="auto">
            <a:xfrm>
              <a:off x="1828800" y="874942"/>
              <a:ext cx="1828800" cy="50291"/>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a typeface="+mj-ea"/>
              </a:endParaRPr>
            </a:p>
          </p:txBody>
        </p:sp>
        <p:sp>
          <p:nvSpPr>
            <p:cNvPr id="12" name="Rectangle 11"/>
            <p:cNvSpPr/>
            <p:nvPr userDrawn="1"/>
          </p:nvSpPr>
          <p:spPr bwMode="auto">
            <a:xfrm>
              <a:off x="0" y="874942"/>
              <a:ext cx="457200" cy="50291"/>
            </a:xfrm>
            <a:prstGeom prst="rect">
              <a:avLst/>
            </a:prstGeom>
            <a:solidFill>
              <a:schemeClr val="accent3">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a typeface="+mj-ea"/>
              </a:endParaRPr>
            </a:p>
          </p:txBody>
        </p:sp>
      </p:grpSp>
    </p:spTree>
    <p:extLst>
      <p:ext uri="{BB962C8B-B14F-4D97-AF65-F5344CB8AC3E}">
        <p14:creationId xmlns:p14="http://schemas.microsoft.com/office/powerpoint/2010/main" val="3548833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72223" name="ClientLogoHolder" descr="&lt;tags&gt;&lt;tag n=&quot;Visible&quot; v=&quot;False&quot; /&gt;&lt;/tags&gt;" hidden="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105" name="Title" descr="Text Box: Flysheet heading"/>
          <p:cNvSpPr>
            <a:spLocks noGrp="1" noChangeArrowheads="1"/>
          </p:cNvSpPr>
          <p:nvPr>
            <p:ph type="ctrTitle"/>
          </p:nvPr>
        </p:nvSpPr>
        <p:spPr>
          <a:xfrm>
            <a:off x="6671733" y="2899364"/>
            <a:ext cx="4919134" cy="387217"/>
          </a:xfrm>
          <a:extLst>
            <a:ext uri="{91240B29-F687-4F45-9708-019B960494DF}">
              <a14:hiddenLine xmlns:a14="http://schemas.microsoft.com/office/drawing/2010/main" w="9525">
                <a:solidFill>
                  <a:schemeClr val="tx1"/>
                </a:solidFill>
                <a:miter lim="800000"/>
                <a:headEnd/>
                <a:tailEnd/>
              </a14:hiddenLine>
            </a:ext>
          </a:extLst>
        </p:spPr>
        <p:txBody>
          <a:bodyPr bIns="36000" anchor="b"/>
          <a:lstStyle>
            <a:lvl1pPr algn="l">
              <a:defRPr sz="2400">
                <a:solidFill>
                  <a:schemeClr val="bg1"/>
                </a:solidFill>
                <a:latin typeface="+mj-lt"/>
                <a:ea typeface="+mj-ea"/>
              </a:defRPr>
            </a:lvl1pPr>
          </a:lstStyle>
          <a:p>
            <a:pPr lvl="0"/>
            <a:r>
              <a:rPr lang="en-US" noProof="0"/>
              <a:t>Flysheet heading</a:t>
            </a:r>
          </a:p>
        </p:txBody>
      </p:sp>
      <p:sp>
        <p:nvSpPr>
          <p:cNvPr id="772106" name="SubTitle" descr="Text Box: Flysheet subheading"/>
          <p:cNvSpPr>
            <a:spLocks noGrp="1" noChangeArrowheads="1"/>
          </p:cNvSpPr>
          <p:nvPr>
            <p:ph type="subTitle" idx="1"/>
          </p:nvPr>
        </p:nvSpPr>
        <p:spPr>
          <a:xfrm>
            <a:off x="6671733" y="3286579"/>
            <a:ext cx="4919134" cy="571500"/>
          </a:xfrm>
          <a:extLst>
            <a:ext uri="{91240B29-F687-4F45-9708-019B960494DF}">
              <a14:hiddenLine xmlns:a14="http://schemas.microsoft.com/office/drawing/2010/main" w="9525">
                <a:solidFill>
                  <a:schemeClr val="tx1"/>
                </a:solidFill>
                <a:miter lim="800000"/>
                <a:headEnd/>
                <a:tailEnd/>
              </a14:hiddenLine>
            </a:ext>
          </a:extLst>
        </p:spPr>
        <p:txBody>
          <a:bodyPr bIns="36000"/>
          <a:lstStyle>
            <a:lvl1pPr algn="l">
              <a:defRPr sz="2000" b="0">
                <a:solidFill>
                  <a:schemeClr val="bg1"/>
                </a:solidFill>
                <a:latin typeface="+mj-lt"/>
                <a:ea typeface="+mj-ea"/>
              </a:defRPr>
            </a:lvl1pPr>
          </a:lstStyle>
          <a:p>
            <a:pPr lvl="0"/>
            <a:r>
              <a:rPr lang="en-US" noProof="0"/>
              <a:t>Flysheet subheading</a:t>
            </a:r>
          </a:p>
        </p:txBody>
      </p:sp>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sp>
        <p:nvSpPr>
          <p:cNvPr id="7" name="SlideNumber"/>
          <p:cNvSpPr>
            <a:spLocks noGrp="1" noChangeArrowheads="1"/>
          </p:cNvSpPr>
          <p:nvPr>
            <p:ph type="sldNum" sz="quarter" idx="4"/>
          </p:nvPr>
        </p:nvSpPr>
        <p:spPr bwMode="auto">
          <a:xfrm>
            <a:off x="9249834" y="6324600"/>
            <a:ext cx="234103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a:lnSpc>
                <a:spcPct val="100000"/>
              </a:lnSpc>
              <a:buClrTx/>
              <a:defRPr sz="1000">
                <a:solidFill>
                  <a:schemeClr val="tx1"/>
                </a:solidFill>
                <a:latin typeface="+mn-lt"/>
                <a:ea typeface="+mn-ea"/>
                <a:cs typeface="+mn-cs"/>
              </a:defRPr>
            </a:lvl1pPr>
          </a:lstStyle>
          <a:p>
            <a:fld id="{3C5482B9-D11D-4067-B360-F1AA9B4F5826}" type="slidenum">
              <a:rPr lang="en-US" noProof="1" smtClean="0"/>
              <a:pPr/>
              <a:t>‹#›</a:t>
            </a:fld>
            <a:endParaRPr lang="en-US" noProof="1"/>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1" y="419095"/>
            <a:ext cx="2127250" cy="522950"/>
          </a:xfrm>
          <a:prstGeom prst="rect">
            <a:avLst/>
          </a:prstGeom>
        </p:spPr>
      </p:pic>
    </p:spTree>
    <p:extLst>
      <p:ext uri="{BB962C8B-B14F-4D97-AF65-F5344CB8AC3E}">
        <p14:creationId xmlns:p14="http://schemas.microsoft.com/office/powerpoint/2010/main" val="193856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帶寵物外遊注意事項及3大航空公司收費模式你要知">
            <a:extLst>
              <a:ext uri="{FF2B5EF4-FFF2-40B4-BE49-F238E27FC236}">
                <a16:creationId xmlns:a16="http://schemas.microsoft.com/office/drawing/2014/main" id="{61FC7B71-A97A-2CF6-AC4A-70BC096DCF1B}"/>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0" y="-791308"/>
            <a:ext cx="12192000" cy="84406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a:noFill/>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txBox="1">
            <a:spLocks/>
          </p:cNvSpPr>
          <p:nvPr userDrawn="1"/>
        </p:nvSpPr>
        <p:spPr>
          <a:xfrm>
            <a:off x="0" y="6629401"/>
            <a:ext cx="281354" cy="145504"/>
          </a:xfrm>
          <a:prstGeom prst="rect">
            <a:avLst/>
          </a:prstGeom>
        </p:spPr>
        <p:txBody>
          <a:bodyPr vert="horz" lIns="91440" tIns="45720" rIns="91440" bIns="45720" rtlCol="0" anchor="ctr"/>
          <a:lstStyle>
            <a:defPPr>
              <a:defRPr lang="en-US"/>
            </a:defPPr>
            <a:lvl1pPr algn="r" rtl="0" fontAlgn="base">
              <a:spcBef>
                <a:spcPct val="0"/>
              </a:spcBef>
              <a:spcAft>
                <a:spcPct val="0"/>
              </a:spcAft>
              <a:defRPr sz="800" kern="1200">
                <a:solidFill>
                  <a:schemeClr val="tx1">
                    <a:tint val="75000"/>
                  </a:schemeClr>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E75C8BA-6B78-4C03-8697-F97FF6E5FC61}" type="slidenum">
              <a:rPr lang="en-US" sz="800" smtClean="0"/>
              <a:pPr/>
              <a:t>‹#›</a:t>
            </a:fld>
            <a:endParaRPr lang="en-US" sz="800"/>
          </a:p>
        </p:txBody>
      </p:sp>
    </p:spTree>
    <p:extLst>
      <p:ext uri="{BB962C8B-B14F-4D97-AF65-F5344CB8AC3E}">
        <p14:creationId xmlns:p14="http://schemas.microsoft.com/office/powerpoint/2010/main" val="4116109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72223" name="ClientLogoHolder" descr="&lt;tags&gt;&lt;tag n=&quot;Visible&quot; v=&quot;False&quot; /&gt;&lt;/tags&gt;" hidden="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105" name="Title" descr="Text Box: Flysheet heading"/>
          <p:cNvSpPr>
            <a:spLocks noGrp="1" noChangeArrowheads="1"/>
          </p:cNvSpPr>
          <p:nvPr>
            <p:ph type="ctrTitle"/>
          </p:nvPr>
        </p:nvSpPr>
        <p:spPr>
          <a:xfrm>
            <a:off x="605874" y="5047479"/>
            <a:ext cx="10984992" cy="387217"/>
          </a:xfrm>
          <a:extLst>
            <a:ext uri="{91240B29-F687-4F45-9708-019B960494DF}">
              <a14:hiddenLine xmlns:a14="http://schemas.microsoft.com/office/drawing/2010/main" w="9525">
                <a:solidFill>
                  <a:schemeClr val="tx1"/>
                </a:solidFill>
                <a:miter lim="800000"/>
                <a:headEnd/>
                <a:tailEnd/>
              </a14:hiddenLine>
            </a:ext>
          </a:extLst>
        </p:spPr>
        <p:txBody>
          <a:bodyPr bIns="36000" anchor="b"/>
          <a:lstStyle>
            <a:lvl1pPr algn="ctr">
              <a:defRPr sz="2400">
                <a:solidFill>
                  <a:schemeClr val="bg1"/>
                </a:solidFill>
                <a:latin typeface="+mj-lt"/>
                <a:ea typeface="+mj-ea"/>
              </a:defRPr>
            </a:lvl1pPr>
          </a:lstStyle>
          <a:p>
            <a:pPr lvl="0"/>
            <a:r>
              <a:rPr lang="en-US" noProof="0"/>
              <a:t>Flysheet heading</a:t>
            </a:r>
          </a:p>
        </p:txBody>
      </p:sp>
      <p:sp>
        <p:nvSpPr>
          <p:cNvPr id="772106" name="SubTitle" descr="Text Box: Flysheet subheading"/>
          <p:cNvSpPr>
            <a:spLocks noGrp="1" noChangeArrowheads="1"/>
          </p:cNvSpPr>
          <p:nvPr>
            <p:ph type="subTitle" idx="1"/>
          </p:nvPr>
        </p:nvSpPr>
        <p:spPr>
          <a:xfrm>
            <a:off x="605874" y="5434694"/>
            <a:ext cx="10984992" cy="571500"/>
          </a:xfrm>
          <a:extLst>
            <a:ext uri="{91240B29-F687-4F45-9708-019B960494DF}">
              <a14:hiddenLine xmlns:a14="http://schemas.microsoft.com/office/drawing/2010/main" w="9525">
                <a:solidFill>
                  <a:schemeClr val="tx1"/>
                </a:solidFill>
                <a:miter lim="800000"/>
                <a:headEnd/>
                <a:tailEnd/>
              </a14:hiddenLine>
            </a:ext>
          </a:extLst>
        </p:spPr>
        <p:txBody>
          <a:bodyPr bIns="36000"/>
          <a:lstStyle>
            <a:lvl1pPr algn="ctr">
              <a:defRPr sz="2000" b="0">
                <a:solidFill>
                  <a:schemeClr val="bg1"/>
                </a:solidFill>
                <a:latin typeface="+mj-lt"/>
                <a:ea typeface="+mj-ea"/>
              </a:defRPr>
            </a:lvl1pPr>
          </a:lstStyle>
          <a:p>
            <a:pPr lvl="0"/>
            <a:r>
              <a:rPr lang="en-US" noProof="0"/>
              <a:t>Flysheet subheading</a:t>
            </a:r>
          </a:p>
        </p:txBody>
      </p:sp>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p>
        </p:txBody>
      </p:sp>
      <p:sp>
        <p:nvSpPr>
          <p:cNvPr id="7" name="SlideNumber"/>
          <p:cNvSpPr>
            <a:spLocks noGrp="1" noChangeArrowheads="1"/>
          </p:cNvSpPr>
          <p:nvPr>
            <p:ph type="sldNum" sz="quarter" idx="4"/>
          </p:nvPr>
        </p:nvSpPr>
        <p:spPr bwMode="auto">
          <a:xfrm>
            <a:off x="9249834" y="6324600"/>
            <a:ext cx="234103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a:lnSpc>
                <a:spcPct val="100000"/>
              </a:lnSpc>
              <a:buClrTx/>
              <a:defRPr sz="1000">
                <a:solidFill>
                  <a:schemeClr val="tx1"/>
                </a:solidFill>
                <a:latin typeface="+mn-lt"/>
                <a:ea typeface="+mn-ea"/>
                <a:cs typeface="+mn-cs"/>
              </a:defRPr>
            </a:lvl1pPr>
          </a:lstStyle>
          <a:p>
            <a:fld id="{3C5482B9-D11D-4067-B360-F1AA9B4F5826}" type="slidenum">
              <a:rPr lang="en-US" noProof="1" smtClean="0"/>
              <a:pPr/>
              <a:t>‹#›</a:t>
            </a:fld>
            <a:endParaRPr lang="en-US" noProof="1"/>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1" y="419095"/>
            <a:ext cx="2127250" cy="522950"/>
          </a:xfrm>
          <a:prstGeom prst="rect">
            <a:avLst/>
          </a:prstGeom>
        </p:spPr>
      </p:pic>
    </p:spTree>
    <p:extLst>
      <p:ext uri="{BB962C8B-B14F-4D97-AF65-F5344CB8AC3E}">
        <p14:creationId xmlns:p14="http://schemas.microsoft.com/office/powerpoint/2010/main" val="13818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DisclaimerCopyright"/>
          <p:cNvSpPr txBox="1"/>
          <p:nvPr userDrawn="1"/>
        </p:nvSpPr>
        <p:spPr>
          <a:xfrm>
            <a:off x="7324969" y="6681792"/>
            <a:ext cx="4271237" cy="176211"/>
          </a:xfrm>
          <a:prstGeom prst="rect">
            <a:avLst/>
          </a:prstGeom>
          <a:noFill/>
          <a:ln>
            <a:noFill/>
          </a:ln>
          <a:effectLst/>
        </p:spPr>
        <p:txBody>
          <a:bodyPr vert="horz" wrap="square" lIns="0" tIns="0" rIns="0" bIns="0" numCol="1" anchor="t" anchorCtr="0" compatLnSpc="1">
            <a:prstTxWarp prst="textNoShape">
              <a:avLst/>
            </a:prstTxWarp>
            <a:noAutofit/>
          </a:bodyPr>
          <a:lstStyle>
            <a:lvl1pPr marL="0" lvl="0" indent="0" algn="r" defTabSz="728663" eaLnBrk="1" latinLnBrk="0" hangingPunct="1">
              <a:buClr>
                <a:srgbClr val="FFFFFF"/>
              </a:buClr>
              <a:buFont typeface="Arial" pitchFamily="34" charset="0"/>
              <a:buNone/>
              <a:tabLst>
                <a:tab pos="4286250" algn="l"/>
              </a:tabLst>
              <a:defRPr sz="600" b="0" baseline="0"/>
            </a:lvl1pPr>
            <a:lvl2pPr marL="0" indent="0" algn="l" defTabSz="914400" eaLnBrk="1" latinLnBrk="0" hangingPunct="1">
              <a:spcBef>
                <a:spcPts val="605"/>
              </a:spcBef>
              <a:buFont typeface="Arial" pitchFamily="34" charset="0"/>
              <a:buNone/>
            </a:lvl2pPr>
            <a:lvl3pPr marL="230400" indent="-226800" algn="l" defTabSz="914400" eaLnBrk="1" latinLnBrk="0" hangingPunct="1">
              <a:spcBef>
                <a:spcPts val="0"/>
              </a:spcBef>
              <a:buClr>
                <a:schemeClr val="accent4"/>
              </a:buClr>
              <a:buSzPct val="80000"/>
              <a:buFont typeface="Wingdings" pitchFamily="2" charset="2"/>
              <a:buChar char=""/>
            </a:lvl3pPr>
            <a:lvl4pPr marL="468000" indent="-237600" algn="l" defTabSz="914400" eaLnBrk="1" latinLnBrk="0" hangingPunct="1">
              <a:spcBef>
                <a:spcPts val="0"/>
              </a:spcBef>
              <a:buClr>
                <a:schemeClr val="tx1"/>
              </a:buClr>
              <a:buFont typeface="Credit Suisse Type Light" pitchFamily="34" charset="0"/>
              <a:buChar char="−"/>
            </a:lvl4pPr>
            <a:lvl5pPr marL="705600" indent="-237600" algn="l" defTabSz="914400" eaLnBrk="1" latinLnBrk="0" hangingPunct="1">
              <a:spcBef>
                <a:spcPts val="0"/>
              </a:spcBef>
              <a:buClr>
                <a:schemeClr val="tx1"/>
              </a:buClr>
              <a:buFont typeface="Credit Suisse Type Light" pitchFamily="34" charset="0"/>
              <a:buChar cha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0"/>
            <a:r>
              <a:rPr lang="en-US" sz="600">
                <a:solidFill>
                  <a:schemeClr val="tx1"/>
                </a:solidFill>
                <a:latin typeface="+mn-lt"/>
              </a:rPr>
              <a:t>Copyright © 2019 Credit Suisse Group AG and/or its affiliates. All rights reserved.</a:t>
            </a:r>
          </a:p>
        </p:txBody>
      </p:sp>
      <p:sp>
        <p:nvSpPr>
          <p:cNvPr id="9" name="Tagline"/>
          <p:cNvSpPr txBox="1">
            <a:spLocks noChangeArrowheads="1"/>
          </p:cNvSpPr>
          <p:nvPr userDrawn="1"/>
        </p:nvSpPr>
        <p:spPr bwMode="auto">
          <a:xfrm rot="-5400000">
            <a:off x="-3350682" y="3354920"/>
            <a:ext cx="6826250" cy="11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rmAutofit/>
          </a:bodyPr>
          <a:lstStyle>
            <a:lvl1pPr algn="l" defTabSz="728663" eaLnBrk="0" hangingPunct="0">
              <a:tabLst>
                <a:tab pos="4286250" algn="l"/>
              </a:tabLst>
              <a:defRPr sz="2400">
                <a:solidFill>
                  <a:schemeClr val="tx1"/>
                </a:solidFill>
                <a:latin typeface="Credit Suisse Type Light" pitchFamily="34" charset="0"/>
              </a:defRPr>
            </a:lvl1pPr>
            <a:lvl2pPr marL="495300" indent="-227013" algn="l" defTabSz="728663" eaLnBrk="0" hangingPunct="0">
              <a:tabLst>
                <a:tab pos="4286250" algn="l"/>
              </a:tabLst>
              <a:defRPr sz="2400">
                <a:solidFill>
                  <a:schemeClr val="tx1"/>
                </a:solidFill>
                <a:latin typeface="Credit Suisse Type Light" pitchFamily="34" charset="0"/>
              </a:defRPr>
            </a:lvl2pPr>
            <a:lvl3pPr marL="757238" indent="-260350" algn="l" defTabSz="728663" eaLnBrk="0" hangingPunct="0">
              <a:tabLst>
                <a:tab pos="4286250" algn="l"/>
              </a:tabLst>
              <a:defRPr sz="2400">
                <a:solidFill>
                  <a:schemeClr val="tx1"/>
                </a:solidFill>
                <a:latin typeface="Credit Suisse Type Light" pitchFamily="34" charset="0"/>
              </a:defRPr>
            </a:lvl3pPr>
            <a:lvl4pPr marL="1004888" indent="-246063" algn="l" defTabSz="728663" eaLnBrk="0" hangingPunct="0">
              <a:tabLst>
                <a:tab pos="4286250" algn="l"/>
              </a:tabLst>
              <a:defRPr sz="2400">
                <a:solidFill>
                  <a:schemeClr val="tx1"/>
                </a:solidFill>
                <a:latin typeface="Credit Suisse Type Light" pitchFamily="34" charset="0"/>
              </a:defRPr>
            </a:lvl4pPr>
            <a:lvl5pPr marL="3128963" indent="15875" algn="l" defTabSz="728663" eaLnBrk="0" hangingPunct="0">
              <a:tabLst>
                <a:tab pos="4286250" algn="l"/>
              </a:tabLst>
              <a:defRPr sz="2400">
                <a:solidFill>
                  <a:schemeClr val="tx1"/>
                </a:solidFill>
                <a:latin typeface="Credit Suisse Type Light" pitchFamily="34" charset="0"/>
              </a:defRPr>
            </a:lvl5pPr>
            <a:lvl6pPr marL="3586163" indent="15875" defTabSz="728663" eaLnBrk="0" fontAlgn="base" hangingPunct="0">
              <a:spcBef>
                <a:spcPct val="0"/>
              </a:spcBef>
              <a:spcAft>
                <a:spcPct val="0"/>
              </a:spcAft>
              <a:tabLst>
                <a:tab pos="4286250" algn="l"/>
              </a:tabLst>
              <a:defRPr sz="2400">
                <a:solidFill>
                  <a:schemeClr val="tx1"/>
                </a:solidFill>
                <a:latin typeface="Credit Suisse Type Light" pitchFamily="34" charset="0"/>
              </a:defRPr>
            </a:lvl6pPr>
            <a:lvl7pPr marL="4043363" indent="15875" defTabSz="728663" eaLnBrk="0" fontAlgn="base" hangingPunct="0">
              <a:spcBef>
                <a:spcPct val="0"/>
              </a:spcBef>
              <a:spcAft>
                <a:spcPct val="0"/>
              </a:spcAft>
              <a:tabLst>
                <a:tab pos="4286250" algn="l"/>
              </a:tabLst>
              <a:defRPr sz="2400">
                <a:solidFill>
                  <a:schemeClr val="tx1"/>
                </a:solidFill>
                <a:latin typeface="Credit Suisse Type Light" pitchFamily="34" charset="0"/>
              </a:defRPr>
            </a:lvl7pPr>
            <a:lvl8pPr marL="4500563" indent="15875" defTabSz="728663" eaLnBrk="0" fontAlgn="base" hangingPunct="0">
              <a:spcBef>
                <a:spcPct val="0"/>
              </a:spcBef>
              <a:spcAft>
                <a:spcPct val="0"/>
              </a:spcAft>
              <a:tabLst>
                <a:tab pos="4286250" algn="l"/>
              </a:tabLst>
              <a:defRPr sz="2400">
                <a:solidFill>
                  <a:schemeClr val="tx1"/>
                </a:solidFill>
                <a:latin typeface="Credit Suisse Type Light" pitchFamily="34" charset="0"/>
              </a:defRPr>
            </a:lvl8pPr>
            <a:lvl9pPr marL="4957763" indent="15875" defTabSz="728663" eaLnBrk="0" fontAlgn="base" hangingPunct="0">
              <a:spcBef>
                <a:spcPct val="0"/>
              </a:spcBef>
              <a:spcAft>
                <a:spcPct val="0"/>
              </a:spcAft>
              <a:tabLst>
                <a:tab pos="4286250" algn="l"/>
              </a:tabLst>
              <a:defRPr sz="2400">
                <a:solidFill>
                  <a:schemeClr val="tx1"/>
                </a:solidFill>
                <a:latin typeface="Credit Suisse Type Light" pitchFamily="34" charset="0"/>
              </a:defRPr>
            </a:lvl9pPr>
          </a:lstStyle>
          <a:p>
            <a:pPr eaLnBrk="1" hangingPunct="1">
              <a:buClr>
                <a:srgbClr val="FFFFFF"/>
              </a:buClr>
            </a:pPr>
            <a:r>
              <a:rPr lang="en-US" sz="600" noProof="1">
                <a:solidFill>
                  <a:srgbClr val="969696"/>
                </a:solidFill>
                <a:latin typeface="+mn-lt"/>
                <a:ea typeface="+mn-ea"/>
                <a:cs typeface="+mn-cs"/>
              </a:rPr>
              <a:t>Unsaved Document / 3/21/2018 / 16:52</a:t>
            </a:r>
          </a:p>
        </p:txBody>
      </p:sp>
      <p:sp>
        <p:nvSpPr>
          <p:cNvPr id="15" name="Disclaimers" descr="AQAAAAAQAAu+43zm3C1EvxE53uZULmX0PjH4ln4sINNOVRQeh2+FkKRQt12Ls+xB+3Ezd5mWTRLHx+w8hz3RUfwgn+C+Rpp9kIVM6qGhToVDP+AfYBJpHQu5JdTCQoNW75RAtQQvmldA3rcPn9CIXoMZS7l7tOVUJPHdoDP3xdNmWCTU8PZqCianMNYbpOveCR3iz6BZD+M1kFfIhh3cxeYHxIIY0bTfjrPOIGHp9BxZTIvk7cHvfGXN1eyRUTL1S8EAP4vaTjhU4P1Nr2S7ueVFJsTN1X8pauA/wllXgWtaaUqKidlhCIGpet4l99Uhs7XmK4S68DBnZJ7l775cJdfkwQp1UUqF+me4L0RvcGaCJNCR96Hg4863Lac8rzgiqS8u7tuOgT+VXYl5m3YqB3wPtW92kogRIfimI6YH4YEdoDTtNHXPXvNw1sNB/bDOxql2hgfqBaeWR/gL5Bi/c1a8VEcOe3E3cyCZMqkwb70s5gd0andDYD1jAbh2rK4mh5env3HwesuaL0zFHccvm/Py+Nqjnq+1Deq0+Euiev5VSLllZ+9TXDh/p2GyrHc7ONkPU0tu5+UzcHFdY9lGoy17TSB5fd+CjrCBGbzYpxN2xRe7nkMFXY2CCqTLjBa/XOovCoCNxDoOnhRk7oX3aj0V7hephgXTRCpWIvjnCoc/cwRB/KHj6USI7hZXlHdvOoGMra0UhrF8XsAsowK/spKIhwalMZdtSM8e6WgSIuKOf0nb47o0qUnzI8fLBqbNj3/zksyX71kuSSUqxgZfdEJ6F2VSdmmmADWhi7OALlqvauDTY5I+C6YmoK8e4XtyUknYIZUrmo17Ao6eD9UokPhUGK4R1sbqL1S3Lpom0XFb4g8gox9VJbbR/n98sVXTyM4Z25IL9REkl7za/+7iiT+rV7Hdz2uSARJzdNosYo+wDurxFA1ieAgz9hv1qN08tuWqB0rkNzQbmG6QBXNXQUi48gu22tWy59mCesJq78Gw2inZmSUMDxfU8XlH6STocN3AGW0DyNniliyTWKhnakKnPfuQe744sfHgx4J159cQy/Q3tsjJBggv+4FKixG4lNNgZEnU123OfwxPQ6vV5qQhKiDZMX0HPKqnceWW/K+HGOvk/WrWCGMBtOCRvru3R7YBapAFa0KJ9k+R9E4JPx4kPFR8tq6beyKh6hHJNYn9zzUWE21GZcJ5IUCou5D1Z0vQ3eM0KiqUjskAX9/Dnn2cTOSauWNtGcllWiQKgolADCyOQeyOweGuvDQibtboToKblx3m8DCPxyjYsWsbx2+MN1mHaOSwSz0wSgtmUMlOjkZaEC5dXBP6qZlBfxPETxoHEjQINf0ytf6NXwnx9KCaBDbbbqQ/t7UUGXNufVGsL0MKGLWdsIvY4hokYIhzKdUsx0XjDG0Yb0/ZJJ6A+bZpq5iKodypKiYO+a7bkQDyk7bVPJNCSaEYtLEnPx4gy15kxMxMiWXpptH/p0bmem5QVZpsFTqN8yfAFll7pquwN9cZr3S6SjandiR4COiXCQjQf4GSldsOk5EAqFEB76XPK3tkdiOBlWKTTvzVrmugDmSpYey158s14E3qu6fmr+b13vzEXmjJUZ9EfwADJGz6Z3vf9havV2FPviz+1dhyo/s9aw55k5JWe7MPfAeysC40F+Q3XGYKUrH16e0Oope3wAMZlDLovNUnsWaofHuEOy3GXXjJ66qANmYbAXLu9kk2DmuYnbD+Y4YEam2SJC5lMbycsoznhUB48gyS/Vk1QRun0WuXlHQ3OpPsXlyc2FRG7J4eiKFkHqYadnYPprE5/E01io+wHXkUI6v9wUZTc+vQLWxb4YZshSxRyws/7TvKiJv9Tu6IDkJnr2kePUUPcw37WtoU3ttNYhcYb9o6Nhl5TZTpMogSPp7j6IPOivOx1HCHmCzZ2ETHqcQe6eUt5Gb1avGHenKnGzi83Jlxszwy3Llmi5dgkJ9+dAL34AMIH+z3jG5k9G1n1Xv3af4G4P2n1k9iOHyyhNuda6tYHOPTUwEwDcnXyZQP0L+jmy03z8T+DiOyJUXDbRM2pjkOKH2DRPGP6WFc7Z92M09VQnewTArvxk+155xgWlITJB+GKPxFXgY1gPtqLq3Yy7I7DoWcWdwGZ2tr/oX83NsbcCoBG//RZKfyqZu7vte2sXvJw3Fu1WVCXxBLdZGX5hHte4LSqIETDoqSAoofZhj0daN57sDk6PEwy03aZACLEibCwlOcRj+Zc73ZS3mA7UDF/NyOk78vGgNgo6u+UVifD1bofuZ6w+KPqGGxwBTGQOnUuGNq/RqCs1L15F8qjkbGxjYpP/4/aiN/yaKc3cOFfi66E2mcIyPcv1J47m7HZTX3Ip75B74wzO6Mp9yGbbJB0XjKnkDzz9ddGCszISftpYaMyjx5JzykkC7BJ+dOu3EPMh+a8ybI//l1LdZzLJ5HV3JtQkmlLkBNs7ym3LTyOjEYWbwxY1+J25GwUQ12f3msNY2hSl14ZHUJNNrGGIUiJsOghZ3Y441Mv/s+eP6Eg6LJuiaOr7q8Je1sd1D6pRvVqWpDQq3yjqe8MvtJ5T4JU2o3g0Fiwh7tUWxxWhynrOEcgwCyRoqnGFYt3y8nR44gEIeCpk0l7sa1bslzmGLnn31FTzvHd5A8CHvJV1ba+pMnX/QgjmLFQ1/KW8cW9fV/TS6U8M+7A8ORnT2UVY4eji3EXET58nbCTc77aL44ftVEYEZ7kPqkkGDeQ5Oz3Ud0+sO9zU9NJURn6ZGxQfj2OVy4mQU+3ojyEiCrUwAHWG5daNnea9P2b2uiy8LRSPk2DrDOoGdFvCvFuV7W8iDqvMzuPn+jGsRdnNjPlGUuZXVdyX3poAy5fuYFaSCC6/bRzLIM3qLuGlP36PYQNiNIKGsyfCWSSSKcvSJln2/QspCKBj4aGswPkrh9peG46Ue0HX460RAqgDbl6xLJqTDVnjLOCT6o8lnTxg5lXXVt49DeFHt7hK+ZK/dfrQIoS1nMJM8amJFu11XAr9FskskahoI+04Qqzn+Q6Ije1CK6b7EuC9UrKeGazJj81k2hkkuyzw2RCVsEM2g1qgVC7vUcS3zJK3VofLa1Xd3ktCZFnGy74cuedVn/Rz1OqmPuHZA+8wTYmBUDwaXwQTqNf8oLKpIYqu9VUS9wyConRnYw8GnUW91bzORFa/65LuxJr69OD6qx6ZdnJacOVcJXtU0CzpCPRny3V54xKk11sptiYqCuVUGPKUi/zmzaa55X5Ct7oA6IytQtXWnGheWUEppv+XnSk4WnWqKIwy/cMjDNS/jat9znlPMP+43tRMB9XiZWB3PRgcCcVKefNhm7VAoQMflLyuAPovkFGs1YGXI2DopbOV9KZ6j9cBJt9i+mod3PDWAGJA966Pw3J+5UT67DmUNGg61XyBg3m0b2vSB/v41whJDzWwHsPbwqCvUTUwNAYQk8/BxiLEAzCd7hDJR1YJEqHpOUzKMFH+lv2YgOoL0A0NkvYS/7ujpOaD6Ds8EXsDPv1NutELSSlLi7nQdC+Sf5ZMo+DyvIg6mrWpkFZGSUnm8IJVGWk3WWf+kW8S53Lg7iZXLb4aCkEP1XLJlwa1a+l0izE2uxUweuHFDH0NrjmAqn165JbpOstPk1NTGCPIncfvy5heHojICGUH/yF/cdYQexQP5HoLSUW939UTomLpJFHffCULQtifEHWwjguzS0yxYCVWs1sfDUJaLBMVZwfWQerTL/4T+A8ToP7vUruBTShvpDRABrWgnTxgqT8OZoGOU3mIaGWGboinzpEZkJv8Y10SZwEkzaMXJ7f8lHlO1oPjX0+S4KvSEzy2F7U3+ojyeFcW7/GKJXzUlrUjxqrJHV5xEG7vuIn5fWuMdZIR1Zjp3RTLniP2YBBt0VsXubcRBjfh0Cwe5rSdSGJxoGlrNKgwiYvtUsxzDYklELmI/StAhayHPGdlOAdof3G82VMle09deRf66vdP6cvufc4tyx4ydbMq86kBdVmKWiysNbDzVXf6IW3EidIJ0TUGYcShww7uoWfTHfrnBMulTnCqAzl1XGZL/fmjrVdhjq4Wm/4TJrZWVQDJTYg4epcGoiX+cD3aWCAmCibyS7ulzDNAlKanx6RV0tYzAQ0Ho1kUq4f4tjBK22YoxrQdMnuxdwAj/mncxYII8LLs64oYGlRDw9GNaXAEREdJdDIzJCo8YHZnAzUGzO9OPKLbjSgFT47fzWs0onMzT/o/3NWKCgGLpbqO2aOUSdYVGoJ9nVNczV0He3GJxSExklXq/Y5sqTXVF9xAIqM76KoHrB28Adczw1hN/UgFpU2Jp11pSo9R1ERYYcD/ZBOEC93+G57aeo1GtDf7HV8O5Th8Yq3UjE0Wd9J9Vvs3OOjaAo1zPBOQpbO/qVGwcRwZnzQ5DwLE+uScNN7FEgwO2V91vF3UFB5oRTzdxaSSU8MrlcIq2UhCXlFaH3RWMLP6I4Icem5QMEt+hoggTi+Km3OG/js5Tm+Yp5qczKpv+uVwuhlzLviRfN9aYLI135kjRFR524tRD1k1Z9wP558ssAbksrVF4r8rLhkN9oRsCrv+COYfUHrl1zxV8d9WIjfKrXm6gqoVSF8osZR3o5cc9Nvdt0TGRr88kOLlt8ChAcc65YBr/o4CZNYXNp3ims5Rv+i0ZlM4KxDhasDvAGlO1cXK6GesyWjG7PIFPsaHM/C92quwoSebRZql0Mw5/D96aeHQ4ZQFrx1Yl4obGqRdFUxEAGEYm/Kn+0+pjVXJi1ZJvhmkCkM3OPXoHRs8biu9VwyEvtyrbvlhO/VbZzNBUi8bEzTnuYPZtNwJS2WkeyhhHcxTAUFPX6yLOdHKbd9WFAHU8wdqH3nr0WfXsKF01vjsyQFZJ7/SJ5pEOaROpiIh0KsThQw2eacvj5IU7teaiKbpN38X9v7AeQUSYFPx0RPfLOWLslUoBYJxJenODP9jI4E7iwtexWiW91tlKgZYpMNkLVg/zU5oFzP4C5B+7eAdGII3dvxU8/oplEwNcco4BN6re8Lr4pslzNKmhNia0iQMMSgiPfUjjbGswbE8i2L7bjQeCuEdNNcYau860iRVI6UrwqYM2dNAccp4DY52lt+d3wO/w9qpXraWQr82owCBALo2CmzNFLiheYPFsfOoa/Ev+DpeDKXNbNqDmh4Y9boMMzfpCoMblM3uCusvnGIbrMEQMeTuk="/>
          <p:cNvSpPr txBox="1">
            <a:spLocks noChangeArrowheads="1"/>
          </p:cNvSpPr>
          <p:nvPr userDrawn="1">
            <p:custDataLst>
              <p:tags r:id="rId1"/>
            </p:custDataLst>
          </p:nvPr>
        </p:nvSpPr>
        <p:spPr bwMode="auto">
          <a:xfrm>
            <a:off x="609601" y="457200"/>
            <a:ext cx="1096856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85800" rIns="0" bIns="0">
            <a:noAutofit/>
          </a:bodyPr>
          <a:lstStyle>
            <a:lvl1pPr algn="l" eaLnBrk="0" hangingPunct="0">
              <a:defRPr sz="2400">
                <a:solidFill>
                  <a:schemeClr val="tx1"/>
                </a:solidFill>
                <a:latin typeface="Credit Suisse Type Light" pitchFamily="34" charset="0"/>
              </a:defRPr>
            </a:lvl1pPr>
            <a:lvl2pPr marL="1588" algn="l" eaLnBrk="0" hangingPunct="0">
              <a:defRPr sz="2400">
                <a:solidFill>
                  <a:schemeClr val="tx1"/>
                </a:solidFill>
                <a:latin typeface="Credit Suisse Type Light" pitchFamily="34" charset="0"/>
              </a:defRPr>
            </a:lvl2pPr>
            <a:lvl3pPr marL="3175" algn="l" eaLnBrk="0" hangingPunct="0">
              <a:defRPr sz="2400">
                <a:solidFill>
                  <a:schemeClr val="tx1"/>
                </a:solidFill>
                <a:latin typeface="Credit Suisse Type Light" pitchFamily="34" charset="0"/>
              </a:defRPr>
            </a:lvl3pPr>
            <a:lvl4pPr marL="4763" algn="l" eaLnBrk="0" hangingPunct="0">
              <a:defRPr sz="2400">
                <a:solidFill>
                  <a:schemeClr val="tx1"/>
                </a:solidFill>
                <a:latin typeface="Credit Suisse Type Light" pitchFamily="34" charset="0"/>
              </a:defRPr>
            </a:lvl4pPr>
            <a:lvl5pPr marL="6350" algn="l" eaLnBrk="0" hangingPunct="0">
              <a:defRPr sz="2400">
                <a:solidFill>
                  <a:schemeClr val="tx1"/>
                </a:solidFill>
                <a:latin typeface="Credit Suisse Type Light" pitchFamily="34" charset="0"/>
              </a:defRPr>
            </a:lvl5pPr>
            <a:lvl6pPr marL="463550" eaLnBrk="0" fontAlgn="base" hangingPunct="0">
              <a:spcBef>
                <a:spcPct val="0"/>
              </a:spcBef>
              <a:spcAft>
                <a:spcPct val="0"/>
              </a:spcAft>
              <a:defRPr sz="2400">
                <a:solidFill>
                  <a:schemeClr val="tx1"/>
                </a:solidFill>
                <a:latin typeface="Credit Suisse Type Light" pitchFamily="34" charset="0"/>
              </a:defRPr>
            </a:lvl6pPr>
            <a:lvl7pPr marL="920750" eaLnBrk="0" fontAlgn="base" hangingPunct="0">
              <a:spcBef>
                <a:spcPct val="0"/>
              </a:spcBef>
              <a:spcAft>
                <a:spcPct val="0"/>
              </a:spcAft>
              <a:defRPr sz="2400">
                <a:solidFill>
                  <a:schemeClr val="tx1"/>
                </a:solidFill>
                <a:latin typeface="Credit Suisse Type Light" pitchFamily="34" charset="0"/>
              </a:defRPr>
            </a:lvl7pPr>
            <a:lvl8pPr marL="1377950" eaLnBrk="0" fontAlgn="base" hangingPunct="0">
              <a:spcBef>
                <a:spcPct val="0"/>
              </a:spcBef>
              <a:spcAft>
                <a:spcPct val="0"/>
              </a:spcAft>
              <a:defRPr sz="2400">
                <a:solidFill>
                  <a:schemeClr val="tx1"/>
                </a:solidFill>
                <a:latin typeface="Credit Suisse Type Light" pitchFamily="34" charset="0"/>
              </a:defRPr>
            </a:lvl8pPr>
            <a:lvl9pPr marL="1835150" eaLnBrk="0" fontAlgn="base" hangingPunct="0">
              <a:spcBef>
                <a:spcPct val="0"/>
              </a:spcBef>
              <a:spcAft>
                <a:spcPct val="0"/>
              </a:spcAft>
              <a:defRPr sz="2400">
                <a:solidFill>
                  <a:schemeClr val="tx1"/>
                </a:solidFill>
                <a:latin typeface="Credit Suisse Type Light" pitchFamily="34" charset="0"/>
              </a:defRPr>
            </a:lvl9pPr>
          </a:lstStyle>
          <a:p>
            <a:pPr eaLnBrk="1" hangingPunct="1">
              <a:spcBef>
                <a:spcPct val="0"/>
              </a:spcBef>
              <a:spcAft>
                <a:spcPts val="1000"/>
              </a:spcAft>
              <a:buClrTx/>
            </a:pPr>
            <a:r>
              <a:rPr lang="en-US" sz="900" noProof="1">
                <a:latin typeface="+mn-lt"/>
                <a:ea typeface="+mn-ea"/>
                <a:cs typeface="+mn-cs"/>
              </a:rPr>
              <a:t>Credit Suisse does not provide any tax advice. Any tax statement herein regarding any U.S. federal tax is not intended or written to be used, and cannot be used, by any taxpayer for the purpose of avoiding any penalties. Any such statement herein was written to support the marketing or promotion of the transaction(s) or matter(s) to which the statement relates. Each taxpayer should seek advice based on the taxpayer's particular circumstances from an independent tax advisor.</a:t>
            </a:r>
          </a:p>
          <a:p>
            <a:pPr eaLnBrk="1" hangingPunct="1">
              <a:spcBef>
                <a:spcPct val="0"/>
              </a:spcBef>
              <a:spcAft>
                <a:spcPts val="1000"/>
              </a:spcAft>
              <a:buClrTx/>
            </a:pPr>
            <a:r>
              <a:rPr lang="en-US" sz="900" noProof="1">
                <a:latin typeface="+mn-lt"/>
                <a:ea typeface="+mn-ea"/>
                <a:cs typeface="+mn-cs"/>
              </a:rPr>
              <a:t>These materials have been provided to you by Credit Suisse in connection with an actual or potential mandate or engagement and may not be used or relied upon for any purpose other than as specifically contemplated by a written agreement with Credit Suisse.  In addition, these materials may not be disclosed, in whole or in part, or summarized or otherwise referred to except as agreed in writing by Credit Suisse.  The information used in preparing these materials was obtained from or through you or your representatives or from public sources.  Credit Suisse assumes no responsibility for independent verification of such information and has relied on such information being complete and accurate in all material respects.  To the extent such information includes estimates and forecasts of future financial performance (including estimates of potential cost savings and synergies) prepared by or reviewed or discussed with the managements of your company and/or other potential transaction participants or obtained from public sources, we have assumed that such estimates and forecasts have been reasonably prepared on bases reflecting the best currently available estimates and judgments of such managements (or, with respect to estimates and forecasts obtained from public sources, represent reasonable estimates).  These materials were designed for use by specific persons familiar with the business and the affairs of your company and Credit Suisse assumes no obligation to update or otherwise revise these materials.  Nothing contained herein should be construed as tax, accounting or legal advice.  You (and each of your employees, representatives or other agents) may disclose to any and all persons, without limitation of any kind, the tax treatment and tax structure of the transactions contemplated by these materials and all materials of any kind (including opinions or other tax analyses) that are provided to you relating to such tax treatment and structure.  For this purpose, the tax treatment of a transaction is the purported or claimed U.S. federal income tax treatment of the transaction and the tax structure of a transaction is any fact that may be relevant to understanding the purported or claimed U.S. federal income tax treatment of the transaction.</a:t>
            </a:r>
          </a:p>
          <a:p>
            <a:pPr eaLnBrk="1" hangingPunct="1">
              <a:spcBef>
                <a:spcPct val="0"/>
              </a:spcBef>
              <a:spcAft>
                <a:spcPts val="1000"/>
              </a:spcAft>
              <a:buClrTx/>
            </a:pPr>
            <a:r>
              <a:rPr lang="en-US" sz="900" noProof="1">
                <a:latin typeface="+mn-lt"/>
                <a:ea typeface="+mn-ea"/>
                <a:cs typeface="+mn-cs"/>
              </a:rPr>
              <a:t>These materials have been prepared by Credit Suisse ("CS") and its affiliates for use by CS. Accordingly, any information reflected or incorporated herein, or in related materials or in ensuing transactions, may be shared in good faith by CS and its affiliates with employees of CS, its affiliates and agents in any location.</a:t>
            </a:r>
          </a:p>
          <a:p>
            <a:pPr eaLnBrk="1" hangingPunct="1">
              <a:spcBef>
                <a:spcPct val="0"/>
              </a:spcBef>
              <a:spcAft>
                <a:spcPts val="1000"/>
              </a:spcAft>
              <a:buClrTx/>
            </a:pPr>
            <a:r>
              <a:rPr lang="en-US" sz="900" noProof="1">
                <a:latin typeface="+mn-lt"/>
                <a:ea typeface="+mn-ea"/>
                <a:cs typeface="+mn-cs"/>
              </a:rPr>
              <a:t>Credit Suisse has adopted policies and guidelines designed to preserve the independence of its research analysts.  Credit Suisse’s policies prohibit employees from directly or indirectly offering a favorable research rating or specific price target, or offering to change a research rating or price target, as consideration for or an inducement to obtain business or other compensation.  Credit Suisse’s policies prohibit research analysts from being compensated for their involvement in investment banking transactions.</a:t>
            </a:r>
          </a:p>
        </p:txBody>
      </p:sp>
    </p:spTree>
    <p:extLst>
      <p:ext uri="{BB962C8B-B14F-4D97-AF65-F5344CB8AC3E}">
        <p14:creationId xmlns:p14="http://schemas.microsoft.com/office/powerpoint/2010/main" val="353398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p:txBody>
          <a:bodyPr/>
          <a:lstStyle>
            <a:lvl1pPr marL="171450" marR="0" indent="-171450" algn="l" defTabSz="1838325" rtl="0" eaLnBrk="1" fontAlgn="base" latinLnBrk="0" hangingPunct="1">
              <a:lnSpc>
                <a:spcPct val="100000"/>
              </a:lnSpc>
              <a:spcBef>
                <a:spcPct val="75000"/>
              </a:spcBef>
              <a:spcAft>
                <a:spcPct val="0"/>
              </a:spcAft>
              <a:buClr>
                <a:srgbClr val="269DD8"/>
              </a:buClr>
              <a:buSzPct val="100000"/>
              <a:buFont typeface="Symbol"/>
              <a:buChar char="·"/>
              <a:tabLst/>
              <a:defRPr b="0">
                <a:solidFill>
                  <a:srgbClr val="53565A"/>
                </a:solidFill>
              </a:defRPr>
            </a:lvl1pPr>
            <a:lvl2pPr marL="342900" marR="0" indent="-171450" algn="l" defTabSz="1838325" rtl="0" eaLnBrk="1" fontAlgn="base" latinLnBrk="0" hangingPunct="1">
              <a:lnSpc>
                <a:spcPct val="100000"/>
              </a:lnSpc>
              <a:spcBef>
                <a:spcPct val="25000"/>
              </a:spcBef>
              <a:spcAft>
                <a:spcPct val="0"/>
              </a:spcAft>
              <a:buClr>
                <a:srgbClr val="269DD8"/>
              </a:buClr>
              <a:buSzPct val="100000"/>
              <a:buFont typeface="Arial"/>
              <a:buChar char="–"/>
              <a:tabLst/>
              <a:defRPr b="0">
                <a:solidFill>
                  <a:srgbClr val="53565A"/>
                </a:solidFill>
              </a:defRPr>
            </a:lvl2pPr>
            <a:lvl3pPr marL="514350" marR="0"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defRPr>
            </a:lvl3pPr>
            <a:lvl4pPr marL="6858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defRPr>
            </a:lvl4pPr>
            <a:lvl5pPr marL="857250" marR="0" indent="-171450" algn="l" defTabSz="1838325" rtl="0" eaLnBrk="1" fontAlgn="base" latinLnBrk="0" hangingPunct="1">
              <a:lnSpc>
                <a:spcPct val="100000"/>
              </a:lnSpc>
              <a:spcBef>
                <a:spcPct val="25000"/>
              </a:spcBef>
              <a:spcAft>
                <a:spcPct val="0"/>
              </a:spcAft>
              <a:buClr>
                <a:srgbClr val="269DD8"/>
              </a:buClr>
              <a:buSzPct val="100000"/>
              <a:buFont typeface="Symbol"/>
              <a:buChar char="·"/>
              <a:tabLst/>
              <a:defRPr b="0">
                <a:solidFill>
                  <a:srgbClr val="53565A"/>
                </a:solidFill>
              </a:defRPr>
            </a:lvl5pPr>
            <a:lvl6pPr marL="1028700" marR="0" indent="-171450" algn="l" defTabSz="1838325" rtl="0" eaLnBrk="1" fontAlgn="base" latinLnBrk="0" hangingPunct="1">
              <a:lnSpc>
                <a:spcPct val="100000"/>
              </a:lnSpc>
              <a:spcBef>
                <a:spcPct val="25000"/>
              </a:spcBef>
              <a:spcAft>
                <a:spcPct val="0"/>
              </a:spcAft>
              <a:buClr>
                <a:srgbClr val="269DD8"/>
              </a:buClr>
              <a:buSzPct val="100000"/>
              <a:buFont typeface="Arial"/>
              <a:buChar char="–"/>
              <a:tabLst/>
              <a:defRPr b="0">
                <a:solidFill>
                  <a:srgbClr val="53565A"/>
                </a:solidFill>
              </a:defRPr>
            </a:lvl6pPr>
            <a:lvl7pPr marL="1200150" marR="0"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defRPr>
            </a:lvl7pPr>
            <a:lvl8pPr marL="13716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defRPr>
            </a:lvl8pPr>
            <a:lvl9pPr marL="1543050" marR="0" indent="-171450" algn="l" defTabSz="1838325" rtl="0" eaLnBrk="1" fontAlgn="base" latinLnBrk="0" hangingPunct="1">
              <a:lnSpc>
                <a:spcPct val="100000"/>
              </a:lnSpc>
              <a:spcBef>
                <a:spcPct val="25000"/>
              </a:spcBef>
              <a:spcAft>
                <a:spcPct val="0"/>
              </a:spcAft>
              <a:buClr>
                <a:srgbClr val="269DD8"/>
              </a:buClr>
              <a:buSzPct val="100000"/>
              <a:buFont typeface="Symbol"/>
              <a:buChar char="·"/>
              <a:tabLst/>
              <a:defRPr b="0">
                <a:solidFill>
                  <a:srgbClr val="53565A"/>
                </a:solidFill>
              </a:defRPr>
            </a:lvl9pPr>
          </a:lstStyle>
          <a:p>
            <a:pPr marL="171450" marR="0" lvl="0" indent="-171450" algn="l" defTabSz="1838325" rtl="0" eaLnBrk="1" fontAlgn="base" latinLnBrk="0" hangingPunct="1">
              <a:lnSpc>
                <a:spcPct val="100000"/>
              </a:lnSpc>
              <a:spcBef>
                <a:spcPct val="75000"/>
              </a:spcBef>
              <a:spcAft>
                <a:spcPct val="0"/>
              </a:spcAft>
              <a:buClr>
                <a:srgbClr val="269DD8"/>
              </a:buClr>
              <a:buSzPct val="100000"/>
              <a:buFont typeface="Symbol"/>
              <a:buChar char="·"/>
              <a:tabLst/>
              <a:defRPr/>
            </a:pPr>
            <a:r>
              <a:rPr kumimoji="0" lang="en-US" sz="1400" b="0" i="0" u="none" strike="noStrike" kern="0" cap="none" spc="0" normalizeH="0" baseline="0" noProof="0">
                <a:ln>
                  <a:noFill/>
                </a:ln>
                <a:solidFill>
                  <a:srgbClr val="53565A"/>
                </a:solidFill>
                <a:effectLst/>
                <a:uLnTx/>
                <a:uFillTx/>
                <a:latin typeface="+mn-lt"/>
                <a:cs typeface="+mn-cs"/>
              </a:rPr>
              <a:t>Click to edit Master text styles</a:t>
            </a:r>
          </a:p>
          <a:p>
            <a:pPr marL="342900" marR="0" lvl="1" indent="-171450" algn="l" defTabSz="1838325" rtl="0" eaLnBrk="1" fontAlgn="base" latinLnBrk="0" hangingPunct="1">
              <a:lnSpc>
                <a:spcPct val="100000"/>
              </a:lnSpc>
              <a:spcBef>
                <a:spcPct val="25000"/>
              </a:spcBef>
              <a:spcAft>
                <a:spcPct val="0"/>
              </a:spcAft>
              <a:buClr>
                <a:srgbClr val="269DD8"/>
              </a:buClr>
              <a:buSzPct val="100000"/>
              <a:buFont typeface="Arial"/>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2</a:t>
            </a:r>
          </a:p>
          <a:p>
            <a:pPr marL="514350" marR="0" lvl="2"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3</a:t>
            </a:r>
          </a:p>
          <a:p>
            <a:pPr marL="685800" marR="0" lvl="3"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4</a:t>
            </a:r>
          </a:p>
          <a:p>
            <a:pPr marL="857250" marR="0" lvl="4" indent="-171450" algn="l" defTabSz="1838325" rtl="0" eaLnBrk="1" fontAlgn="base" latinLnBrk="0" hangingPunct="1">
              <a:lnSpc>
                <a:spcPct val="100000"/>
              </a:lnSpc>
              <a:spcBef>
                <a:spcPct val="25000"/>
              </a:spcBef>
              <a:spcAft>
                <a:spcPct val="0"/>
              </a:spcAft>
              <a:buClr>
                <a:srgbClr val="269DD8"/>
              </a:buClr>
              <a:buSzPct val="100000"/>
              <a:buFont typeface="Symbol"/>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5</a:t>
            </a:r>
          </a:p>
          <a:p>
            <a:pPr marL="1028700" marR="0" lvl="5" indent="-171450" algn="l" defTabSz="1838325" rtl="0" eaLnBrk="1" fontAlgn="base" latinLnBrk="0" hangingPunct="1">
              <a:lnSpc>
                <a:spcPct val="100000"/>
              </a:lnSpc>
              <a:spcBef>
                <a:spcPct val="25000"/>
              </a:spcBef>
              <a:spcAft>
                <a:spcPct val="0"/>
              </a:spcAft>
              <a:buClr>
                <a:srgbClr val="269DD8"/>
              </a:buClr>
              <a:buSzPct val="100000"/>
              <a:buFont typeface="Arial"/>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6</a:t>
            </a:r>
          </a:p>
          <a:p>
            <a:pPr marL="1200150" marR="0" lvl="6"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7</a:t>
            </a:r>
          </a:p>
          <a:p>
            <a:pPr marL="1371600" marR="0" lvl="7"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8</a:t>
            </a:r>
          </a:p>
          <a:p>
            <a:pPr marL="1543050" marR="0" lvl="8" indent="-171450" algn="l" defTabSz="1838325" rtl="0" eaLnBrk="1" fontAlgn="base" latinLnBrk="0" hangingPunct="1">
              <a:lnSpc>
                <a:spcPct val="100000"/>
              </a:lnSpc>
              <a:spcBef>
                <a:spcPct val="25000"/>
              </a:spcBef>
              <a:spcAft>
                <a:spcPct val="0"/>
              </a:spcAft>
              <a:buClr>
                <a:srgbClr val="269DD8"/>
              </a:buClr>
              <a:buSzPct val="100000"/>
              <a:buFont typeface="Symbol"/>
              <a:buChar char="·"/>
              <a:tabLst/>
              <a:defRPr/>
            </a:pPr>
            <a:r>
              <a:rPr kumimoji="0" lang="en-US" sz="1400" b="0" i="0" u="none" strike="noStrike" kern="0" cap="none" spc="0" normalizeH="0" baseline="0" noProof="0">
                <a:ln>
                  <a:noFill/>
                </a:ln>
                <a:solidFill>
                  <a:srgbClr val="53565A"/>
                </a:solidFill>
                <a:effectLst/>
                <a:uLnTx/>
                <a:uFillTx/>
                <a:latin typeface="+mn-lt"/>
                <a:cs typeface="+mn-cs"/>
              </a:rPr>
              <a:t>Bullet level 9</a:t>
            </a:r>
          </a:p>
        </p:txBody>
      </p:sp>
      <p:sp>
        <p:nvSpPr>
          <p:cNvPr id="2" name="Title 1"/>
          <p:cNvSpPr>
            <a:spLocks noGrp="1"/>
          </p:cNvSpPr>
          <p:nvPr>
            <p:ph type="title"/>
          </p:nvPr>
        </p:nvSpPr>
        <p:spPr>
          <a:noFill/>
        </p:spPr>
        <p:txBody>
          <a:bodyPr/>
          <a:lstStyle>
            <a:lvl1pPr>
              <a:defRPr>
                <a:solidFill>
                  <a:schemeClr val="bg1"/>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4221269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1331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itchFamily="18" charset="2"/>
              <a:buNone/>
              <a:defRPr sz="1800" b="1">
                <a:solidFill>
                  <a:schemeClr val="bg1"/>
                </a:solidFill>
              </a:defRPr>
            </a:lvl1pPr>
          </a:lstStyle>
          <a:p>
            <a:pPr lvl="0"/>
            <a:r>
              <a:rPr lang="en-US" noProof="0"/>
              <a:t>Click to edit Master subtitle style</a:t>
            </a:r>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9177250" y="3224464"/>
            <a:ext cx="2612053" cy="695905"/>
          </a:xfrm>
          <a:prstGeom prst="rect">
            <a:avLst/>
          </a:prstGeom>
        </p:spPr>
      </p:pic>
    </p:spTree>
    <p:extLst>
      <p:ext uri="{BB962C8B-B14F-4D97-AF65-F5344CB8AC3E}">
        <p14:creationId xmlns:p14="http://schemas.microsoft.com/office/powerpoint/2010/main" val="162301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a:noFill/>
        </p:spPr>
        <p:txBody>
          <a:bodyPr/>
          <a:lstStyle/>
          <a:p>
            <a:r>
              <a:rPr lang="en-US"/>
              <a:t>Click to edit Master title style</a:t>
            </a:r>
          </a:p>
        </p:txBody>
      </p:sp>
      <p:sp>
        <p:nvSpPr>
          <p:cNvPr id="6"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799743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234326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14588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9"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246000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31885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pic>
        <p:nvPicPr>
          <p:cNvPr id="7" name="Picture 8">
            <a:extLst>
              <a:ext uri="{FF2B5EF4-FFF2-40B4-BE49-F238E27FC236}">
                <a16:creationId xmlns:a16="http://schemas.microsoft.com/office/drawing/2014/main" id="{2F5961E6-4CDC-E0DD-23A6-AD1B252D3E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750"/>
          <a:stretch/>
        </p:blipFill>
        <p:spPr>
          <a:xfrm>
            <a:off x="0" y="0"/>
            <a:ext cx="12192000" cy="6858000"/>
          </a:xfrm>
          <a:prstGeom prst="rect">
            <a:avLst/>
          </a:prstGeom>
        </p:spPr>
      </p:pic>
    </p:spTree>
    <p:extLst>
      <p:ext uri="{BB962C8B-B14F-4D97-AF65-F5344CB8AC3E}">
        <p14:creationId xmlns:p14="http://schemas.microsoft.com/office/powerpoint/2010/main" val="17816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itchFamily="18" charset="2"/>
              <a:buNone/>
              <a:defRPr sz="1800" b="1">
                <a:solidFill>
                  <a:schemeClr val="bg1"/>
                </a:solidFill>
              </a:defRPr>
            </a:lvl1pPr>
          </a:lstStyle>
          <a:p>
            <a:pPr lvl="0"/>
            <a:r>
              <a:rPr lang="en-US" noProof="0"/>
              <a:t>Click to edit Master subtitle style</a:t>
            </a:r>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9177250" y="3224464"/>
            <a:ext cx="2612053" cy="695905"/>
          </a:xfrm>
          <a:prstGeom prst="rect">
            <a:avLst/>
          </a:prstGeom>
        </p:spPr>
      </p:pic>
    </p:spTree>
    <p:extLst>
      <p:ext uri="{BB962C8B-B14F-4D97-AF65-F5344CB8AC3E}">
        <p14:creationId xmlns:p14="http://schemas.microsoft.com/office/powerpoint/2010/main" val="2281081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a:noFill/>
        </p:spPr>
        <p:txBody>
          <a:bodyPr/>
          <a:lstStyle/>
          <a:p>
            <a:r>
              <a:rPr lang="en-US"/>
              <a:t>Click to edit Master title style</a:t>
            </a:r>
          </a:p>
        </p:txBody>
      </p:sp>
      <p:sp>
        <p:nvSpPr>
          <p:cNvPr id="6"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129326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348119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8"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272769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9"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095933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754660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0"/>
            <a:ext cx="12192000" cy="6858000"/>
          </a:xfrm>
        </p:spPr>
        <p:txBody>
          <a:bodyPr/>
          <a:lstStyle/>
          <a:p>
            <a:endParaRPr lang="ko-KR" altLang="en-US"/>
          </a:p>
        </p:txBody>
      </p:sp>
      <p:sp>
        <p:nvSpPr>
          <p:cNvPr id="4" name="矩形 3">
            <a:extLst>
              <a:ext uri="{FF2B5EF4-FFF2-40B4-BE49-F238E27FC236}">
                <a16:creationId xmlns:a16="http://schemas.microsoft.com/office/drawing/2014/main" id="{5E9C6B09-AC22-EDD5-2EE2-8383CE9FDFEB}"/>
              </a:ext>
            </a:extLst>
          </p:cNvPr>
          <p:cNvSpPr/>
          <p:nvPr userDrawn="1"/>
        </p:nvSpPr>
        <p:spPr>
          <a:xfrm>
            <a:off x="-1400175" y="0"/>
            <a:ext cx="1276350" cy="4381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5">
            <a:extLst>
              <a:ext uri="{FF2B5EF4-FFF2-40B4-BE49-F238E27FC236}">
                <a16:creationId xmlns:a16="http://schemas.microsoft.com/office/drawing/2014/main" id="{71B2D527-38C8-B51F-5120-11C5A09164CA}"/>
              </a:ext>
            </a:extLst>
          </p:cNvPr>
          <p:cNvSpPr/>
          <p:nvPr userDrawn="1"/>
        </p:nvSpPr>
        <p:spPr>
          <a:xfrm>
            <a:off x="-1400175" y="1914525"/>
            <a:ext cx="12763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矩形 7">
            <a:extLst>
              <a:ext uri="{FF2B5EF4-FFF2-40B4-BE49-F238E27FC236}">
                <a16:creationId xmlns:a16="http://schemas.microsoft.com/office/drawing/2014/main" id="{69D09C4F-71C2-05DC-1846-5816621C22B6}"/>
              </a:ext>
            </a:extLst>
          </p:cNvPr>
          <p:cNvSpPr/>
          <p:nvPr userDrawn="1"/>
        </p:nvSpPr>
        <p:spPr>
          <a:xfrm>
            <a:off x="-1400175" y="1276350"/>
            <a:ext cx="127635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矩形 11">
            <a:extLst>
              <a:ext uri="{FF2B5EF4-FFF2-40B4-BE49-F238E27FC236}">
                <a16:creationId xmlns:a16="http://schemas.microsoft.com/office/drawing/2014/main" id="{45334227-1B6F-819D-151B-85C2AE9A32AF}"/>
              </a:ext>
            </a:extLst>
          </p:cNvPr>
          <p:cNvSpPr/>
          <p:nvPr userDrawn="1"/>
        </p:nvSpPr>
        <p:spPr>
          <a:xfrm>
            <a:off x="-1400175" y="2552700"/>
            <a:ext cx="1276350" cy="4381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矩形 12">
            <a:extLst>
              <a:ext uri="{FF2B5EF4-FFF2-40B4-BE49-F238E27FC236}">
                <a16:creationId xmlns:a16="http://schemas.microsoft.com/office/drawing/2014/main" id="{027FB37F-BAE5-4475-ED93-A0693CCA3DB7}"/>
              </a:ext>
            </a:extLst>
          </p:cNvPr>
          <p:cNvSpPr/>
          <p:nvPr userDrawn="1"/>
        </p:nvSpPr>
        <p:spPr>
          <a:xfrm>
            <a:off x="-1400175" y="3190875"/>
            <a:ext cx="1276350" cy="43815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矩形 13">
            <a:extLst>
              <a:ext uri="{FF2B5EF4-FFF2-40B4-BE49-F238E27FC236}">
                <a16:creationId xmlns:a16="http://schemas.microsoft.com/office/drawing/2014/main" id="{B7890062-232A-1915-CD73-B896440D02CC}"/>
              </a:ext>
            </a:extLst>
          </p:cNvPr>
          <p:cNvSpPr/>
          <p:nvPr userDrawn="1"/>
        </p:nvSpPr>
        <p:spPr>
          <a:xfrm>
            <a:off x="-1400175" y="638175"/>
            <a:ext cx="1276350" cy="438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 name="矩形 1">
            <a:extLst>
              <a:ext uri="{FF2B5EF4-FFF2-40B4-BE49-F238E27FC236}">
                <a16:creationId xmlns:a16="http://schemas.microsoft.com/office/drawing/2014/main" id="{9D887F14-0A9E-CAF3-B5CF-0C6F83AA5A93}"/>
              </a:ext>
            </a:extLst>
          </p:cNvPr>
          <p:cNvSpPr/>
          <p:nvPr userDrawn="1"/>
        </p:nvSpPr>
        <p:spPr>
          <a:xfrm>
            <a:off x="0" y="0"/>
            <a:ext cx="12192000" cy="685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284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25" name="그림 개체 틀 24"/>
          <p:cNvSpPr>
            <a:spLocks noGrp="1"/>
          </p:cNvSpPr>
          <p:nvPr>
            <p:ph type="pic" sz="quarter" idx="12"/>
          </p:nvPr>
        </p:nvSpPr>
        <p:spPr>
          <a:xfrm>
            <a:off x="0" y="1"/>
            <a:ext cx="12192000" cy="5370286"/>
          </a:xfrm>
          <a:custGeom>
            <a:avLst/>
            <a:gdLst>
              <a:gd name="connsiteX0" fmla="*/ 0 w 6096000"/>
              <a:gd name="connsiteY0" fmla="*/ 0 h 5347770"/>
              <a:gd name="connsiteX1" fmla="*/ 6096000 w 6096000"/>
              <a:gd name="connsiteY1" fmla="*/ 0 h 5347770"/>
              <a:gd name="connsiteX2" fmla="*/ 6096000 w 6096000"/>
              <a:gd name="connsiteY2" fmla="*/ 3516864 h 5347770"/>
              <a:gd name="connsiteX3" fmla="*/ 0 w 6096000"/>
              <a:gd name="connsiteY3" fmla="*/ 4820507 h 5347770"/>
            </a:gdLst>
            <a:ahLst/>
            <a:cxnLst>
              <a:cxn ang="0">
                <a:pos x="connsiteX0" y="connsiteY0"/>
              </a:cxn>
              <a:cxn ang="0">
                <a:pos x="connsiteX1" y="connsiteY1"/>
              </a:cxn>
              <a:cxn ang="0">
                <a:pos x="connsiteX2" y="connsiteY2"/>
              </a:cxn>
              <a:cxn ang="0">
                <a:pos x="connsiteX3" y="connsiteY3"/>
              </a:cxn>
            </a:cxnLst>
            <a:rect l="l" t="t" r="r" b="b"/>
            <a:pathLst>
              <a:path w="6096000" h="5347770">
                <a:moveTo>
                  <a:pt x="0" y="0"/>
                </a:moveTo>
                <a:lnTo>
                  <a:pt x="6096000" y="0"/>
                </a:lnTo>
                <a:lnTo>
                  <a:pt x="6096000" y="3516864"/>
                </a:lnTo>
                <a:cubicBezTo>
                  <a:pt x="3048000" y="3516864"/>
                  <a:pt x="3048000" y="6535827"/>
                  <a:pt x="0" y="4820507"/>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599311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0"/>
            <a:ext cx="6223819" cy="6858000"/>
          </a:xfrm>
        </p:spPr>
        <p:txBody>
          <a:bodyPr/>
          <a:lstStyle/>
          <a:p>
            <a:endParaRPr lang="ko-KR" altLang="en-US"/>
          </a:p>
        </p:txBody>
      </p:sp>
    </p:spTree>
    <p:extLst>
      <p:ext uri="{BB962C8B-B14F-4D97-AF65-F5344CB8AC3E}">
        <p14:creationId xmlns:p14="http://schemas.microsoft.com/office/powerpoint/2010/main" val="3079855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5815780" y="504825"/>
            <a:ext cx="5810400" cy="5810250"/>
          </a:xfrm>
          <a:prstGeom prst="ellipse">
            <a:avLst/>
          </a:prstGeom>
        </p:spPr>
        <p:txBody>
          <a:bodyPr wrap="square">
            <a:noAutofit/>
          </a:bodyPr>
          <a:lstStyle/>
          <a:p>
            <a:endParaRPr lang="ko-KR" altLang="en-US"/>
          </a:p>
        </p:txBody>
      </p:sp>
    </p:spTree>
    <p:extLst>
      <p:ext uri="{BB962C8B-B14F-4D97-AF65-F5344CB8AC3E}">
        <p14:creationId xmlns:p14="http://schemas.microsoft.com/office/powerpoint/2010/main" val="120177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937098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제목 슬라이드">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0965F04-13A5-41D8-A4D5-ED8CFB49DC0F}"/>
              </a:ext>
            </a:extLst>
          </p:cNvPr>
          <p:cNvSpPr>
            <a:spLocks noGrp="1"/>
          </p:cNvSpPr>
          <p:nvPr>
            <p:ph type="pic" sz="quarter" idx="10"/>
          </p:nvPr>
        </p:nvSpPr>
        <p:spPr>
          <a:xfrm>
            <a:off x="0" y="3429000"/>
            <a:ext cx="12192000" cy="3429000"/>
          </a:xfrm>
        </p:spPr>
        <p:txBody>
          <a:bodyPr/>
          <a:lstStyle/>
          <a:p>
            <a:endParaRPr lang="ko-KR" altLang="en-US"/>
          </a:p>
        </p:txBody>
      </p:sp>
    </p:spTree>
    <p:extLst>
      <p:ext uri="{BB962C8B-B14F-4D97-AF65-F5344CB8AC3E}">
        <p14:creationId xmlns:p14="http://schemas.microsoft.com/office/powerpoint/2010/main" val="197822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927100" y="918953"/>
            <a:ext cx="7086600" cy="4995462"/>
          </a:xfrm>
          <a:prstGeom prst="roundRect">
            <a:avLst>
              <a:gd name="adj" fmla="val 1149"/>
            </a:avLst>
          </a:prstGeom>
        </p:spPr>
        <p:txBody>
          <a:bodyPr wrap="square">
            <a:noAutofit/>
          </a:bodyPr>
          <a:lstStyle/>
          <a:p>
            <a:endParaRPr lang="ko-KR" altLang="en-US"/>
          </a:p>
        </p:txBody>
      </p:sp>
    </p:spTree>
    <p:extLst>
      <p:ext uri="{BB962C8B-B14F-4D97-AF65-F5344CB8AC3E}">
        <p14:creationId xmlns:p14="http://schemas.microsoft.com/office/powerpoint/2010/main" val="709372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4221804" y="0"/>
            <a:ext cx="7970196"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2104623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3813243" y="0"/>
            <a:ext cx="8378757"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807779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제목 슬라이드">
    <p:spTree>
      <p:nvGrpSpPr>
        <p:cNvPr id="1" name=""/>
        <p:cNvGrpSpPr/>
        <p:nvPr/>
      </p:nvGrpSpPr>
      <p:grpSpPr>
        <a:xfrm>
          <a:off x="0" y="0"/>
          <a:ext cx="0" cy="0"/>
          <a:chOff x="0" y="0"/>
          <a:chExt cx="0" cy="0"/>
        </a:xfrm>
      </p:grpSpPr>
      <p:sp>
        <p:nvSpPr>
          <p:cNvPr id="11" name="그림 개체 틀 5">
            <a:extLst>
              <a:ext uri="{FF2B5EF4-FFF2-40B4-BE49-F238E27FC236}">
                <a16:creationId xmlns:a16="http://schemas.microsoft.com/office/drawing/2014/main" id="{3D6D8C51-5AB2-441B-8BE2-31CA8A4BF73A}"/>
              </a:ext>
            </a:extLst>
          </p:cNvPr>
          <p:cNvSpPr>
            <a:spLocks noGrp="1"/>
          </p:cNvSpPr>
          <p:nvPr>
            <p:ph type="pic" sz="quarter" idx="10"/>
          </p:nvPr>
        </p:nvSpPr>
        <p:spPr>
          <a:xfrm>
            <a:off x="1091380" y="1206147"/>
            <a:ext cx="4445820" cy="4445705"/>
          </a:xfrm>
          <a:prstGeom prst="ellipse">
            <a:avLst/>
          </a:prstGeom>
        </p:spPr>
        <p:txBody>
          <a:bodyPr wrap="square">
            <a:noAutofit/>
          </a:bodyPr>
          <a:lstStyle/>
          <a:p>
            <a:endParaRPr lang="ko-KR" altLang="en-US"/>
          </a:p>
        </p:txBody>
      </p:sp>
    </p:spTree>
    <p:extLst>
      <p:ext uri="{BB962C8B-B14F-4D97-AF65-F5344CB8AC3E}">
        <p14:creationId xmlns:p14="http://schemas.microsoft.com/office/powerpoint/2010/main" val="800484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3A7A84E1-6DCA-49FA-B23D-043CFFA70DF0}"/>
              </a:ext>
            </a:extLst>
          </p:cNvPr>
          <p:cNvSpPr>
            <a:spLocks noGrp="1"/>
          </p:cNvSpPr>
          <p:nvPr>
            <p:ph type="pic" sz="quarter" idx="12"/>
          </p:nvPr>
        </p:nvSpPr>
        <p:spPr>
          <a:xfrm>
            <a:off x="6996880" y="774348"/>
            <a:ext cx="5195120" cy="5321653"/>
          </a:xfrm>
          <a:custGeom>
            <a:avLst/>
            <a:gdLst>
              <a:gd name="connsiteX0" fmla="*/ 370068 w 5195120"/>
              <a:gd name="connsiteY0" fmla="*/ 0 h 5321653"/>
              <a:gd name="connsiteX1" fmla="*/ 5195120 w 5195120"/>
              <a:gd name="connsiteY1" fmla="*/ 0 h 5321653"/>
              <a:gd name="connsiteX2" fmla="*/ 5195120 w 5195120"/>
              <a:gd name="connsiteY2" fmla="*/ 5321653 h 5321653"/>
              <a:gd name="connsiteX3" fmla="*/ 370068 w 5195120"/>
              <a:gd name="connsiteY3" fmla="*/ 5321653 h 5321653"/>
              <a:gd name="connsiteX4" fmla="*/ 0 w 5195120"/>
              <a:gd name="connsiteY4" fmla="*/ 4951585 h 5321653"/>
              <a:gd name="connsiteX5" fmla="*/ 0 w 5195120"/>
              <a:gd name="connsiteY5" fmla="*/ 370068 h 5321653"/>
              <a:gd name="connsiteX6" fmla="*/ 370068 w 5195120"/>
              <a:gd name="connsiteY6" fmla="*/ 0 h 5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120" h="5321653">
                <a:moveTo>
                  <a:pt x="370068" y="0"/>
                </a:moveTo>
                <a:lnTo>
                  <a:pt x="5195120" y="0"/>
                </a:lnTo>
                <a:lnTo>
                  <a:pt x="5195120" y="5321653"/>
                </a:lnTo>
                <a:lnTo>
                  <a:pt x="370068" y="5321653"/>
                </a:lnTo>
                <a:cubicBezTo>
                  <a:pt x="165685" y="5321653"/>
                  <a:pt x="0" y="5155968"/>
                  <a:pt x="0" y="4951585"/>
                </a:cubicBezTo>
                <a:lnTo>
                  <a:pt x="0" y="370068"/>
                </a:lnTo>
                <a:cubicBezTo>
                  <a:pt x="0" y="165685"/>
                  <a:pt x="165685" y="0"/>
                  <a:pt x="370068" y="0"/>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1151415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0" y="0"/>
            <a:ext cx="4762500" cy="6858000"/>
          </a:xfrm>
          <a:prstGeom prst="roundRect">
            <a:avLst>
              <a:gd name="adj" fmla="val 1149"/>
            </a:avLst>
          </a:prstGeom>
        </p:spPr>
        <p:txBody>
          <a:bodyPr wrap="square">
            <a:noAutofit/>
          </a:bodyPr>
          <a:lstStyle/>
          <a:p>
            <a:endParaRPr lang="ko-KR" altLang="en-US"/>
          </a:p>
        </p:txBody>
      </p:sp>
    </p:spTree>
    <p:extLst>
      <p:ext uri="{BB962C8B-B14F-4D97-AF65-F5344CB8AC3E}">
        <p14:creationId xmlns:p14="http://schemas.microsoft.com/office/powerpoint/2010/main" val="3555219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E0E92A72-17F5-41C4-9FF0-F5D54264C65E}"/>
              </a:ext>
            </a:extLst>
          </p:cNvPr>
          <p:cNvSpPr>
            <a:spLocks noGrp="1"/>
          </p:cNvSpPr>
          <p:nvPr>
            <p:ph type="pic" sz="quarter" idx="13"/>
          </p:nvPr>
        </p:nvSpPr>
        <p:spPr>
          <a:xfrm>
            <a:off x="6498076" y="0"/>
            <a:ext cx="5693924" cy="6858000"/>
          </a:xfrm>
          <a:custGeom>
            <a:avLst/>
            <a:gdLst>
              <a:gd name="connsiteX0" fmla="*/ 561394 w 5693924"/>
              <a:gd name="connsiteY0" fmla="*/ 0 h 6858000"/>
              <a:gd name="connsiteX1" fmla="*/ 5615126 w 5693924"/>
              <a:gd name="connsiteY1" fmla="*/ 0 h 6858000"/>
              <a:gd name="connsiteX2" fmla="*/ 5693924 w 5693924"/>
              <a:gd name="connsiteY2" fmla="*/ 78798 h 6858000"/>
              <a:gd name="connsiteX3" fmla="*/ 5693924 w 5693924"/>
              <a:gd name="connsiteY3" fmla="*/ 6779202 h 6858000"/>
              <a:gd name="connsiteX4" fmla="*/ 5645798 w 5693924"/>
              <a:gd name="connsiteY4" fmla="*/ 6851808 h 6858000"/>
              <a:gd name="connsiteX5" fmla="*/ 5615128 w 5693924"/>
              <a:gd name="connsiteY5" fmla="*/ 6858000 h 6858000"/>
              <a:gd name="connsiteX6" fmla="*/ 1949419 w 5693924"/>
              <a:gd name="connsiteY6" fmla="*/ 6858000 h 6858000"/>
              <a:gd name="connsiteX7" fmla="*/ 404689 w 5693924"/>
              <a:gd name="connsiteY7" fmla="*/ 3116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3924" h="6858000">
                <a:moveTo>
                  <a:pt x="561394" y="0"/>
                </a:moveTo>
                <a:lnTo>
                  <a:pt x="5615126" y="0"/>
                </a:lnTo>
                <a:cubicBezTo>
                  <a:pt x="5658645" y="0"/>
                  <a:pt x="5693924" y="35279"/>
                  <a:pt x="5693924" y="78798"/>
                </a:cubicBezTo>
                <a:lnTo>
                  <a:pt x="5693924" y="6779202"/>
                </a:lnTo>
                <a:cubicBezTo>
                  <a:pt x="5693924" y="6811841"/>
                  <a:pt x="5674080" y="6839846"/>
                  <a:pt x="5645798" y="6851808"/>
                </a:cubicBezTo>
                <a:lnTo>
                  <a:pt x="5615128" y="6858000"/>
                </a:lnTo>
                <a:lnTo>
                  <a:pt x="1949419" y="6858000"/>
                </a:lnTo>
                <a:cubicBezTo>
                  <a:pt x="1949419" y="3536156"/>
                  <a:pt x="-1067197" y="3432348"/>
                  <a:pt x="404689" y="311632"/>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732399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5025957" cy="3429000"/>
          </a:xfrm>
          <a:prstGeom prst="roundRect">
            <a:avLst>
              <a:gd name="adj" fmla="val 0"/>
            </a:avLst>
          </a:prstGeom>
        </p:spPr>
        <p:txBody>
          <a:bodyPr wrap="square">
            <a:noAutofit/>
          </a:bodyPr>
          <a:lstStyle/>
          <a:p>
            <a:endParaRPr lang="ko-KR" altLang="en-US"/>
          </a:p>
        </p:txBody>
      </p:sp>
      <p:sp>
        <p:nvSpPr>
          <p:cNvPr id="6" name="자유형 24">
            <a:extLst>
              <a:ext uri="{FF2B5EF4-FFF2-40B4-BE49-F238E27FC236}">
                <a16:creationId xmlns:a16="http://schemas.microsoft.com/office/drawing/2014/main" id="{7B543F13-462F-46F2-AD01-C40289F4CEA4}"/>
              </a:ext>
            </a:extLst>
          </p:cNvPr>
          <p:cNvSpPr>
            <a:spLocks noGrp="1"/>
          </p:cNvSpPr>
          <p:nvPr>
            <p:ph type="pic" sz="quarter" idx="13"/>
          </p:nvPr>
        </p:nvSpPr>
        <p:spPr>
          <a:xfrm>
            <a:off x="5025958" y="3429000"/>
            <a:ext cx="3597342"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85784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3968885" y="0"/>
            <a:ext cx="425423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3590361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rgbClr val="53565A"/>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3344929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99BB0173-8779-4F54-93E8-7D581A464508}"/>
              </a:ext>
            </a:extLst>
          </p:cNvPr>
          <p:cNvSpPr>
            <a:spLocks noGrp="1"/>
          </p:cNvSpPr>
          <p:nvPr>
            <p:ph type="pic" sz="quarter" idx="10"/>
          </p:nvPr>
        </p:nvSpPr>
        <p:spPr>
          <a:xfrm>
            <a:off x="0" y="0"/>
            <a:ext cx="3175000" cy="6870700"/>
          </a:xfrm>
          <a:custGeom>
            <a:avLst/>
            <a:gdLst>
              <a:gd name="connsiteX0" fmla="*/ 0 w 3175000"/>
              <a:gd name="connsiteY0" fmla="*/ 0 h 6858000"/>
              <a:gd name="connsiteX1" fmla="*/ 2463530 w 3175000"/>
              <a:gd name="connsiteY1" fmla="*/ 0 h 6858000"/>
              <a:gd name="connsiteX2" fmla="*/ 2502800 w 3175000"/>
              <a:gd name="connsiteY2" fmla="*/ 86861 h 6858000"/>
              <a:gd name="connsiteX3" fmla="*/ 3175000 w 3175000"/>
              <a:gd name="connsiteY3" fmla="*/ 3416300 h 6858000"/>
              <a:gd name="connsiteX4" fmla="*/ 2502800 w 3175000"/>
              <a:gd name="connsiteY4" fmla="*/ 6745739 h 6858000"/>
              <a:gd name="connsiteX5" fmla="*/ 2452047 w 3175000"/>
              <a:gd name="connsiteY5" fmla="*/ 6858000 h 6858000"/>
              <a:gd name="connsiteX6" fmla="*/ 0 w 3175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6858000">
                <a:moveTo>
                  <a:pt x="0" y="0"/>
                </a:moveTo>
                <a:lnTo>
                  <a:pt x="2463530" y="0"/>
                </a:lnTo>
                <a:lnTo>
                  <a:pt x="2502800" y="86861"/>
                </a:lnTo>
                <a:cubicBezTo>
                  <a:pt x="2935646" y="1110197"/>
                  <a:pt x="3175000" y="2235298"/>
                  <a:pt x="3175000" y="3416300"/>
                </a:cubicBezTo>
                <a:cubicBezTo>
                  <a:pt x="3175000" y="4597303"/>
                  <a:pt x="2935646" y="5722403"/>
                  <a:pt x="2502800" y="6745739"/>
                </a:cubicBezTo>
                <a:lnTo>
                  <a:pt x="2452047" y="6858000"/>
                </a:lnTo>
                <a:lnTo>
                  <a:pt x="0" y="6858000"/>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2535185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1292292" y="1206500"/>
            <a:ext cx="9607416" cy="4445000"/>
          </a:xfrm>
          <a:prstGeom prst="roundRect">
            <a:avLst>
              <a:gd name="adj" fmla="val 2907"/>
            </a:avLst>
          </a:prstGeom>
        </p:spPr>
        <p:txBody>
          <a:bodyPr wrap="square">
            <a:noAutofit/>
          </a:bodyPr>
          <a:lstStyle/>
          <a:p>
            <a:endParaRPr lang="ko-KR" altLang="en-US"/>
          </a:p>
        </p:txBody>
      </p:sp>
    </p:spTree>
    <p:extLst>
      <p:ext uri="{BB962C8B-B14F-4D97-AF65-F5344CB8AC3E}">
        <p14:creationId xmlns:p14="http://schemas.microsoft.com/office/powerpoint/2010/main" val="3691826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5613400" y="860425"/>
            <a:ext cx="5692708" cy="513715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33968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제목 슬라이드">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BB23F5D8-0E60-44A8-94C7-690866AA81E5}"/>
              </a:ext>
            </a:extLst>
          </p:cNvPr>
          <p:cNvSpPr>
            <a:spLocks noGrp="1"/>
          </p:cNvSpPr>
          <p:nvPr>
            <p:ph type="pic" sz="quarter" idx="13"/>
          </p:nvPr>
        </p:nvSpPr>
        <p:spPr>
          <a:xfrm>
            <a:off x="846846" y="817123"/>
            <a:ext cx="5692708" cy="6040877"/>
          </a:xfrm>
          <a:custGeom>
            <a:avLst/>
            <a:gdLst>
              <a:gd name="connsiteX0" fmla="*/ 2846354 w 5692708"/>
              <a:gd name="connsiteY0" fmla="*/ 0 h 6517531"/>
              <a:gd name="connsiteX1" fmla="*/ 5692708 w 5692708"/>
              <a:gd name="connsiteY1" fmla="*/ 2846354 h 6517531"/>
              <a:gd name="connsiteX2" fmla="*/ 5692708 w 5692708"/>
              <a:gd name="connsiteY2" fmla="*/ 6317102 h 6517531"/>
              <a:gd name="connsiteX3" fmla="*/ 5682587 w 5692708"/>
              <a:gd name="connsiteY3" fmla="*/ 6517531 h 6517531"/>
              <a:gd name="connsiteX4" fmla="*/ 10121 w 5692708"/>
              <a:gd name="connsiteY4" fmla="*/ 6517531 h 6517531"/>
              <a:gd name="connsiteX5" fmla="*/ 0 w 5692708"/>
              <a:gd name="connsiteY5" fmla="*/ 6317102 h 6517531"/>
              <a:gd name="connsiteX6" fmla="*/ 0 w 5692708"/>
              <a:gd name="connsiteY6" fmla="*/ 2846354 h 6517531"/>
              <a:gd name="connsiteX7" fmla="*/ 2846354 w 5692708"/>
              <a:gd name="connsiteY7" fmla="*/ 0 h 65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2708" h="6517531">
                <a:moveTo>
                  <a:pt x="2846354" y="0"/>
                </a:moveTo>
                <a:cubicBezTo>
                  <a:pt x="4418352" y="0"/>
                  <a:pt x="5692708" y="1274356"/>
                  <a:pt x="5692708" y="2846354"/>
                </a:cubicBezTo>
                <a:lnTo>
                  <a:pt x="5692708" y="6317102"/>
                </a:lnTo>
                <a:lnTo>
                  <a:pt x="5682587" y="6517531"/>
                </a:lnTo>
                <a:lnTo>
                  <a:pt x="10121" y="6517531"/>
                </a:lnTo>
                <a:lnTo>
                  <a:pt x="0" y="6317102"/>
                </a:lnTo>
                <a:lnTo>
                  <a:pt x="0" y="2846354"/>
                </a:lnTo>
                <a:cubicBezTo>
                  <a:pt x="0" y="1274356"/>
                  <a:pt x="1274356" y="0"/>
                  <a:pt x="2846354" y="0"/>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482843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12204F48-CA9F-487D-A242-E5FD3808DD0D}"/>
              </a:ext>
            </a:extLst>
          </p:cNvPr>
          <p:cNvSpPr>
            <a:spLocks noGrp="1"/>
          </p:cNvSpPr>
          <p:nvPr>
            <p:ph type="pic" sz="quarter" idx="12"/>
          </p:nvPr>
        </p:nvSpPr>
        <p:spPr>
          <a:xfrm>
            <a:off x="7239260" y="491205"/>
            <a:ext cx="4952740" cy="5875590"/>
          </a:xfrm>
          <a:custGeom>
            <a:avLst/>
            <a:gdLst>
              <a:gd name="connsiteX0" fmla="*/ 2937871 w 4952740"/>
              <a:gd name="connsiteY0" fmla="*/ 0 h 5875590"/>
              <a:gd name="connsiteX1" fmla="*/ 4806630 w 4952740"/>
              <a:gd name="connsiteY1" fmla="*/ 670850 h 5875590"/>
              <a:gd name="connsiteX2" fmla="*/ 4952740 w 4952740"/>
              <a:gd name="connsiteY2" fmla="*/ 803641 h 5875590"/>
              <a:gd name="connsiteX3" fmla="*/ 4952740 w 4952740"/>
              <a:gd name="connsiteY3" fmla="*/ 5071950 h 5875590"/>
              <a:gd name="connsiteX4" fmla="*/ 4806630 w 4952740"/>
              <a:gd name="connsiteY4" fmla="*/ 5204741 h 5875590"/>
              <a:gd name="connsiteX5" fmla="*/ 2937871 w 4952740"/>
              <a:gd name="connsiteY5" fmla="*/ 5875590 h 5875590"/>
              <a:gd name="connsiteX6" fmla="*/ 0 w 4952740"/>
              <a:gd name="connsiteY6" fmla="*/ 2937795 h 5875590"/>
              <a:gd name="connsiteX7" fmla="*/ 2937871 w 4952740"/>
              <a:gd name="connsiteY7" fmla="*/ 0 h 5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740" h="5875590">
                <a:moveTo>
                  <a:pt x="2937871" y="0"/>
                </a:moveTo>
                <a:cubicBezTo>
                  <a:pt x="3647733" y="0"/>
                  <a:pt x="4298792" y="251756"/>
                  <a:pt x="4806630" y="670850"/>
                </a:cubicBezTo>
                <a:lnTo>
                  <a:pt x="4952740" y="803641"/>
                </a:lnTo>
                <a:lnTo>
                  <a:pt x="4952740" y="5071950"/>
                </a:lnTo>
                <a:lnTo>
                  <a:pt x="4806630" y="5204741"/>
                </a:lnTo>
                <a:cubicBezTo>
                  <a:pt x="4298792" y="5623834"/>
                  <a:pt x="3647733" y="5875590"/>
                  <a:pt x="2937871" y="5875590"/>
                </a:cubicBezTo>
                <a:cubicBezTo>
                  <a:pt x="1315330" y="5875590"/>
                  <a:pt x="0" y="4560294"/>
                  <a:pt x="0" y="2937795"/>
                </a:cubicBezTo>
                <a:cubicBezTo>
                  <a:pt x="0" y="1315296"/>
                  <a:pt x="1315330" y="0"/>
                  <a:pt x="2937871" y="0"/>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810420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제목 슬라이드">
    <p:spTree>
      <p:nvGrpSpPr>
        <p:cNvPr id="1" name=""/>
        <p:cNvGrpSpPr/>
        <p:nvPr/>
      </p:nvGrpSpPr>
      <p:grpSpPr>
        <a:xfrm>
          <a:off x="0" y="0"/>
          <a:ext cx="0" cy="0"/>
          <a:chOff x="0" y="0"/>
          <a:chExt cx="0" cy="0"/>
        </a:xfrm>
      </p:grpSpPr>
      <p:sp>
        <p:nvSpPr>
          <p:cNvPr id="11" name="그림 개체 틀 5">
            <a:extLst>
              <a:ext uri="{FF2B5EF4-FFF2-40B4-BE49-F238E27FC236}">
                <a16:creationId xmlns:a16="http://schemas.microsoft.com/office/drawing/2014/main" id="{3D6D8C51-5AB2-441B-8BE2-31CA8A4BF73A}"/>
              </a:ext>
            </a:extLst>
          </p:cNvPr>
          <p:cNvSpPr>
            <a:spLocks noGrp="1"/>
          </p:cNvSpPr>
          <p:nvPr>
            <p:ph type="pic" sz="quarter" idx="10"/>
          </p:nvPr>
        </p:nvSpPr>
        <p:spPr>
          <a:xfrm>
            <a:off x="1791771" y="1193578"/>
            <a:ext cx="2235480" cy="2235422"/>
          </a:xfrm>
          <a:prstGeom prst="ellipse">
            <a:avLst/>
          </a:prstGeom>
        </p:spPr>
        <p:txBody>
          <a:bodyPr wrap="square">
            <a:noAutofit/>
          </a:bodyPr>
          <a:lstStyle/>
          <a:p>
            <a:endParaRPr lang="ko-KR" altLang="en-US"/>
          </a:p>
        </p:txBody>
      </p:sp>
      <p:sp>
        <p:nvSpPr>
          <p:cNvPr id="3" name="그림 개체 틀 5">
            <a:extLst>
              <a:ext uri="{FF2B5EF4-FFF2-40B4-BE49-F238E27FC236}">
                <a16:creationId xmlns:a16="http://schemas.microsoft.com/office/drawing/2014/main" id="{983FFB43-B47E-4599-8464-8CCDD92B9A2E}"/>
              </a:ext>
            </a:extLst>
          </p:cNvPr>
          <p:cNvSpPr>
            <a:spLocks noGrp="1"/>
          </p:cNvSpPr>
          <p:nvPr>
            <p:ph type="pic" sz="quarter" idx="11"/>
          </p:nvPr>
        </p:nvSpPr>
        <p:spPr>
          <a:xfrm>
            <a:off x="8164751" y="3429000"/>
            <a:ext cx="2235480" cy="2235422"/>
          </a:xfrm>
          <a:prstGeom prst="ellipse">
            <a:avLst/>
          </a:prstGeom>
        </p:spPr>
        <p:txBody>
          <a:bodyPr wrap="square">
            <a:noAutofit/>
          </a:bodyPr>
          <a:lstStyle/>
          <a:p>
            <a:endParaRPr lang="ko-KR" altLang="en-US"/>
          </a:p>
        </p:txBody>
      </p:sp>
    </p:spTree>
    <p:extLst>
      <p:ext uri="{BB962C8B-B14F-4D97-AF65-F5344CB8AC3E}">
        <p14:creationId xmlns:p14="http://schemas.microsoft.com/office/powerpoint/2010/main" val="2500813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제목 슬라이드">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7466EE0F-166E-4AE4-8645-892B24A08D5D}"/>
              </a:ext>
            </a:extLst>
          </p:cNvPr>
          <p:cNvSpPr>
            <a:spLocks noGrp="1"/>
          </p:cNvSpPr>
          <p:nvPr>
            <p:ph type="pic" sz="quarter" idx="13"/>
          </p:nvPr>
        </p:nvSpPr>
        <p:spPr>
          <a:xfrm>
            <a:off x="1" y="2743200"/>
            <a:ext cx="12191999" cy="4114800"/>
          </a:xfrm>
          <a:custGeom>
            <a:avLst/>
            <a:gdLst>
              <a:gd name="connsiteX0" fmla="*/ 8938989 w 12191999"/>
              <a:gd name="connsiteY0" fmla="*/ 57 h 4114800"/>
              <a:gd name="connsiteX1" fmla="*/ 11637987 w 12191999"/>
              <a:gd name="connsiteY1" fmla="*/ 381687 h 4114800"/>
              <a:gd name="connsiteX2" fmla="*/ 12191999 w 12191999"/>
              <a:gd name="connsiteY2" fmla="*/ 529484 h 4114800"/>
              <a:gd name="connsiteX3" fmla="*/ 12191999 w 12191999"/>
              <a:gd name="connsiteY3" fmla="*/ 4114800 h 4114800"/>
              <a:gd name="connsiteX4" fmla="*/ 0 w 12191999"/>
              <a:gd name="connsiteY4" fmla="*/ 4114800 h 4114800"/>
              <a:gd name="connsiteX5" fmla="*/ 0 w 12191999"/>
              <a:gd name="connsiteY5" fmla="*/ 1838616 h 4114800"/>
              <a:gd name="connsiteX6" fmla="*/ 8938989 w 12191999"/>
              <a:gd name="connsiteY6" fmla="*/ 57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114800">
                <a:moveTo>
                  <a:pt x="8938989" y="57"/>
                </a:moveTo>
                <a:cubicBezTo>
                  <a:pt x="9691315" y="2896"/>
                  <a:pt x="10564192" y="112998"/>
                  <a:pt x="11637987" y="381687"/>
                </a:cubicBezTo>
                <a:lnTo>
                  <a:pt x="12191999" y="529484"/>
                </a:lnTo>
                <a:lnTo>
                  <a:pt x="12191999" y="4114800"/>
                </a:lnTo>
                <a:lnTo>
                  <a:pt x="0" y="4114800"/>
                </a:lnTo>
                <a:lnTo>
                  <a:pt x="0" y="1838616"/>
                </a:lnTo>
                <a:cubicBezTo>
                  <a:pt x="4762500" y="1838616"/>
                  <a:pt x="5804297" y="-11771"/>
                  <a:pt x="8938989" y="57"/>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18781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1219200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473457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제목 슬라이드">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E51A9D9-8287-4771-959E-8EA17C6A168E}"/>
              </a:ext>
            </a:extLst>
          </p:cNvPr>
          <p:cNvSpPr>
            <a:spLocks noGrp="1"/>
          </p:cNvSpPr>
          <p:nvPr>
            <p:ph type="pic" sz="quarter" idx="13"/>
          </p:nvPr>
        </p:nvSpPr>
        <p:spPr>
          <a:xfrm>
            <a:off x="0" y="1"/>
            <a:ext cx="6607624" cy="6196025"/>
          </a:xfrm>
          <a:custGeom>
            <a:avLst/>
            <a:gdLst>
              <a:gd name="connsiteX0" fmla="*/ 0 w 6607624"/>
              <a:gd name="connsiteY0" fmla="*/ 0 h 6196025"/>
              <a:gd name="connsiteX1" fmla="*/ 4332341 w 6607624"/>
              <a:gd name="connsiteY1" fmla="*/ 0 h 6196025"/>
              <a:gd name="connsiteX2" fmla="*/ 5795612 w 6607624"/>
              <a:gd name="connsiteY2" fmla="*/ 1463271 h 6196025"/>
              <a:gd name="connsiteX3" fmla="*/ 5795612 w 6607624"/>
              <a:gd name="connsiteY3" fmla="*/ 5384013 h 6196025"/>
              <a:gd name="connsiteX4" fmla="*/ 1874871 w 6607624"/>
              <a:gd name="connsiteY4" fmla="*/ 5384013 h 6196025"/>
              <a:gd name="connsiteX5" fmla="*/ 0 w 6607624"/>
              <a:gd name="connsiteY5" fmla="*/ 3509143 h 61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7624" h="6196025">
                <a:moveTo>
                  <a:pt x="0" y="0"/>
                </a:moveTo>
                <a:lnTo>
                  <a:pt x="4332341" y="0"/>
                </a:lnTo>
                <a:lnTo>
                  <a:pt x="5795612" y="1463271"/>
                </a:lnTo>
                <a:cubicBezTo>
                  <a:pt x="6878295" y="2545954"/>
                  <a:pt x="6878295" y="4301330"/>
                  <a:pt x="5795612" y="5384013"/>
                </a:cubicBezTo>
                <a:cubicBezTo>
                  <a:pt x="4712929" y="6466696"/>
                  <a:pt x="2957554" y="6466696"/>
                  <a:pt x="1874871" y="5384013"/>
                </a:cubicBezTo>
                <a:lnTo>
                  <a:pt x="0" y="3509143"/>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633099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5918200" y="0"/>
            <a:ext cx="627380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3696193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362343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6096000" cy="3429000"/>
          </a:xfrm>
          <a:prstGeom prst="roundRect">
            <a:avLst>
              <a:gd name="adj" fmla="val 0"/>
            </a:avLst>
          </a:prstGeom>
        </p:spPr>
        <p:txBody>
          <a:bodyPr wrap="square">
            <a:noAutofit/>
          </a:bodyPr>
          <a:lstStyle/>
          <a:p>
            <a:endParaRPr lang="ko-KR" altLang="en-US"/>
          </a:p>
        </p:txBody>
      </p:sp>
      <p:sp>
        <p:nvSpPr>
          <p:cNvPr id="4" name="자유형 24">
            <a:extLst>
              <a:ext uri="{FF2B5EF4-FFF2-40B4-BE49-F238E27FC236}">
                <a16:creationId xmlns:a16="http://schemas.microsoft.com/office/drawing/2014/main" id="{19DA921A-8572-4F23-8970-3D835E03943C}"/>
              </a:ext>
            </a:extLst>
          </p:cNvPr>
          <p:cNvSpPr>
            <a:spLocks noGrp="1"/>
          </p:cNvSpPr>
          <p:nvPr>
            <p:ph type="pic" sz="quarter" idx="13"/>
          </p:nvPr>
        </p:nvSpPr>
        <p:spPr>
          <a:xfrm>
            <a:off x="6096000" y="3429000"/>
            <a:ext cx="6096000"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590593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8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2"/>
          </p:nvPr>
        </p:nvSpPr>
        <p:spPr>
          <a:xfrm>
            <a:off x="0" y="4063999"/>
            <a:ext cx="12192000" cy="2794001"/>
          </a:xfrm>
          <a:custGeom>
            <a:avLst/>
            <a:gdLst>
              <a:gd name="connsiteX0" fmla="*/ 3253011 w 12192000"/>
              <a:gd name="connsiteY0" fmla="*/ 59 h 2794001"/>
              <a:gd name="connsiteX1" fmla="*/ 12192000 w 12192000"/>
              <a:gd name="connsiteY1" fmla="*/ 1913154 h 2794001"/>
              <a:gd name="connsiteX2" fmla="*/ 12192000 w 12192000"/>
              <a:gd name="connsiteY2" fmla="*/ 2794001 h 2794001"/>
              <a:gd name="connsiteX3" fmla="*/ 0 w 12192000"/>
              <a:gd name="connsiteY3" fmla="*/ 2794001 h 2794001"/>
              <a:gd name="connsiteX4" fmla="*/ 0 w 12192000"/>
              <a:gd name="connsiteY4" fmla="*/ 550950 h 2794001"/>
              <a:gd name="connsiteX5" fmla="*/ 3253011 w 12192000"/>
              <a:gd name="connsiteY5" fmla="*/ 59 h 27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794001">
                <a:moveTo>
                  <a:pt x="3253011" y="59"/>
                </a:moveTo>
                <a:cubicBezTo>
                  <a:pt x="6387704" y="-12248"/>
                  <a:pt x="7429500" y="1913154"/>
                  <a:pt x="12192000" y="1913154"/>
                </a:cubicBezTo>
                <a:lnTo>
                  <a:pt x="12192000" y="2794001"/>
                </a:lnTo>
                <a:lnTo>
                  <a:pt x="0" y="2794001"/>
                </a:lnTo>
                <a:lnTo>
                  <a:pt x="0" y="550950"/>
                </a:lnTo>
                <a:cubicBezTo>
                  <a:pt x="1333500" y="158868"/>
                  <a:pt x="2375297" y="3505"/>
                  <a:pt x="3253011" y="59"/>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3422822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7197272" y="0"/>
            <a:ext cx="4007757"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29273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0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332E12BB-4092-4DE6-B497-14F6293E7F8E}"/>
              </a:ext>
            </a:extLst>
          </p:cNvPr>
          <p:cNvSpPr>
            <a:spLocks noGrp="1"/>
          </p:cNvSpPr>
          <p:nvPr>
            <p:ph type="title" hasCustomPrompt="1"/>
          </p:nvPr>
        </p:nvSpPr>
        <p:spPr>
          <a:xfrm>
            <a:off x="371475" y="646114"/>
            <a:ext cx="11449050" cy="896936"/>
          </a:xfrm>
        </p:spPr>
        <p:txBody>
          <a:bodyPr>
            <a:noAutofit/>
          </a:bodyPr>
          <a:lstStyle>
            <a:lvl1pPr marL="0" algn="ctr" defTabSz="914400" rtl="0" eaLnBrk="1" latinLnBrk="1" hangingPunct="1">
              <a:defRPr lang="ko-KR" altLang="en-US" sz="3200" kern="120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2862654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2_사용자 지정 레이아웃">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6991541B-FAB4-4E1A-AC40-C57058C65E6F}"/>
              </a:ext>
            </a:extLst>
          </p:cNvPr>
          <p:cNvSpPr>
            <a:spLocks noGrp="1"/>
          </p:cNvSpPr>
          <p:nvPr>
            <p:ph type="title" hasCustomPrompt="1"/>
          </p:nvPr>
        </p:nvSpPr>
        <p:spPr>
          <a:xfrm>
            <a:off x="1495425" y="15938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2431279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사용자 지정 레이아웃">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ACF785B9-9F4E-4CFB-B292-ACC8D07A84D7}"/>
              </a:ext>
            </a:extLst>
          </p:cNvPr>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bg2">
                    <a:lumMod val="85000"/>
                    <a:lumOff val="15000"/>
                  </a:schemeClr>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894956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85688F28-1C70-466A-B315-E19EFF52F6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5235"/>
          <a:stretch/>
        </p:blipFill>
        <p:spPr>
          <a:xfrm>
            <a:off x="852109" y="1207143"/>
            <a:ext cx="4551679" cy="5663557"/>
          </a:xfrm>
          <a:prstGeom prst="rect">
            <a:avLst/>
          </a:prstGeom>
        </p:spPr>
      </p:pic>
      <p:sp>
        <p:nvSpPr>
          <p:cNvPr id="8" name="그림 개체 틀 7">
            <a:extLst>
              <a:ext uri="{FF2B5EF4-FFF2-40B4-BE49-F238E27FC236}">
                <a16:creationId xmlns:a16="http://schemas.microsoft.com/office/drawing/2014/main" id="{C2590FA9-E0B3-40C4-8BDD-B83B01C341E7}"/>
              </a:ext>
            </a:extLst>
          </p:cNvPr>
          <p:cNvSpPr>
            <a:spLocks noGrp="1"/>
          </p:cNvSpPr>
          <p:nvPr>
            <p:ph type="pic" sz="quarter" idx="13"/>
          </p:nvPr>
        </p:nvSpPr>
        <p:spPr>
          <a:xfrm>
            <a:off x="1571626" y="2019301"/>
            <a:ext cx="3181350" cy="4838700"/>
          </a:xfrm>
        </p:spPr>
        <p:txBody>
          <a:bodyPr/>
          <a:lstStyle/>
          <a:p>
            <a:endParaRPr lang="ko-KR" altLang="en-US"/>
          </a:p>
        </p:txBody>
      </p:sp>
      <p:sp>
        <p:nvSpPr>
          <p:cNvPr id="9" name="제목 1">
            <a:extLst>
              <a:ext uri="{FF2B5EF4-FFF2-40B4-BE49-F238E27FC236}">
                <a16:creationId xmlns:a16="http://schemas.microsoft.com/office/drawing/2014/main" id="{1C4ACF68-4D73-4091-8879-4EBBBB487091}"/>
              </a:ext>
            </a:extLst>
          </p:cNvPr>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tx1"/>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680266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E53B4A4-1F55-4844-822B-98089E741281}"/>
              </a:ext>
            </a:extLst>
          </p:cNvPr>
          <p:cNvPicPr>
            <a:picLocks noChangeAspect="1"/>
          </p:cNvPicPr>
          <p:nvPr userDrawn="1"/>
        </p:nvPicPr>
        <p:blipFill>
          <a:blip r:embed="rId2"/>
          <a:stretch>
            <a:fillRect/>
          </a:stretch>
        </p:blipFill>
        <p:spPr>
          <a:xfrm>
            <a:off x="5588000" y="1731946"/>
            <a:ext cx="5943600" cy="3394108"/>
          </a:xfrm>
          <a:prstGeom prst="rect">
            <a:avLst/>
          </a:prstGeom>
        </p:spPr>
      </p:pic>
      <p:sp>
        <p:nvSpPr>
          <p:cNvPr id="6" name="그림 개체 틀 4">
            <a:extLst>
              <a:ext uri="{FF2B5EF4-FFF2-40B4-BE49-F238E27FC236}">
                <a16:creationId xmlns:a16="http://schemas.microsoft.com/office/drawing/2014/main" id="{7D98303C-34EE-4469-9EA8-3612C0916B4F}"/>
              </a:ext>
            </a:extLst>
          </p:cNvPr>
          <p:cNvSpPr>
            <a:spLocks noGrp="1"/>
          </p:cNvSpPr>
          <p:nvPr>
            <p:ph type="pic" sz="quarter" idx="10"/>
          </p:nvPr>
        </p:nvSpPr>
        <p:spPr>
          <a:xfrm>
            <a:off x="6264275" y="1924050"/>
            <a:ext cx="4591050" cy="2838450"/>
          </a:xfrm>
        </p:spPr>
        <p:txBody>
          <a:bodyPr/>
          <a:lstStyle/>
          <a:p>
            <a:r>
              <a:rPr lang="ko-KR" altLang="en-US"/>
              <a:t>그림을 추가하려면 아이콘을 클릭하십시오</a:t>
            </a:r>
          </a:p>
        </p:txBody>
      </p:sp>
      <p:sp>
        <p:nvSpPr>
          <p:cNvPr id="8" name="제목 1">
            <a:extLst>
              <a:ext uri="{FF2B5EF4-FFF2-40B4-BE49-F238E27FC236}">
                <a16:creationId xmlns:a16="http://schemas.microsoft.com/office/drawing/2014/main" id="{A5625414-B57C-4398-B78E-E6EBDD40702E}"/>
              </a:ext>
            </a:extLst>
          </p:cNvPr>
          <p:cNvSpPr>
            <a:spLocks noGrp="1"/>
          </p:cNvSpPr>
          <p:nvPr>
            <p:ph type="title" hasCustomPrompt="1"/>
          </p:nvPr>
        </p:nvSpPr>
        <p:spPr>
          <a:xfrm>
            <a:off x="1238250" y="18224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tx1"/>
                </a:solidFill>
                <a:latin typeface="+mj-lt"/>
                <a:ea typeface="맑은 고딕" panose="020B0503020000020004" pitchFamily="50" charset="-127"/>
                <a:cs typeface="Calibri" panose="020F050202020403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1720108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1059544" y="943429"/>
            <a:ext cx="5036455" cy="4978401"/>
          </a:xfrm>
          <a:prstGeom prst="roundRect">
            <a:avLst>
              <a:gd name="adj" fmla="val 5164"/>
            </a:avLst>
          </a:prstGeom>
        </p:spPr>
        <p:txBody>
          <a:bodyPr wrap="square">
            <a:noAutofit/>
          </a:bodyPr>
          <a:lstStyle/>
          <a:p>
            <a:endParaRPr lang="ko-KR" altLang="en-US"/>
          </a:p>
        </p:txBody>
      </p:sp>
    </p:spTree>
    <p:extLst>
      <p:ext uri="{BB962C8B-B14F-4D97-AF65-F5344CB8AC3E}">
        <p14:creationId xmlns:p14="http://schemas.microsoft.com/office/powerpoint/2010/main" val="1350062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사용자 지정 레이아웃">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40D61E87-DD48-4879-B96E-6EFFEE6CCC48}"/>
              </a:ext>
            </a:extLst>
          </p:cNvPr>
          <p:cNvSpPr>
            <a:spLocks noGrp="1"/>
          </p:cNvSpPr>
          <p:nvPr>
            <p:ph type="title" hasCustomPrompt="1"/>
          </p:nvPr>
        </p:nvSpPr>
        <p:spPr>
          <a:xfrm>
            <a:off x="1445623" y="1123631"/>
            <a:ext cx="9765302" cy="2505394"/>
          </a:xfrm>
        </p:spPr>
        <p:txBody>
          <a:bodyPr vert="horz" lIns="91440" tIns="45720" rIns="91440" bIns="45720" rtlCol="0" anchor="t">
            <a:normAutofit/>
          </a:bodyPr>
          <a:lstStyle>
            <a:lvl1pPr algn="l">
              <a:lnSpc>
                <a:spcPct val="100000"/>
              </a:lnSpc>
              <a:defRPr kumimoji="1" lang="ko-KR" altLang="en-US" sz="4400" kern="1200" dirty="0">
                <a:solidFill>
                  <a:schemeClr val="tx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127955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itchFamily="18" charset="2"/>
              <a:buNone/>
              <a:defRPr sz="1800" b="1">
                <a:solidFill>
                  <a:schemeClr val="bg1"/>
                </a:solidFill>
              </a:defRPr>
            </a:lvl1pPr>
          </a:lstStyle>
          <a:p>
            <a:pPr lvl="0"/>
            <a:r>
              <a:rPr lang="en-US" noProof="0"/>
              <a:t>Click to edit Master subtitle style</a:t>
            </a:r>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9177250" y="3224464"/>
            <a:ext cx="2612053" cy="695905"/>
          </a:xfrm>
          <a:prstGeom prst="rect">
            <a:avLst/>
          </a:prstGeom>
        </p:spPr>
      </p:pic>
    </p:spTree>
    <p:extLst>
      <p:ext uri="{BB962C8B-B14F-4D97-AF65-F5344CB8AC3E}">
        <p14:creationId xmlns:p14="http://schemas.microsoft.com/office/powerpoint/2010/main" val="809218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사용자 지정 레이아웃">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0FB9A2D-DD4C-4B64-AFA5-2A3458D392A6}"/>
              </a:ext>
            </a:extLst>
          </p:cNvPr>
          <p:cNvSpPr>
            <a:spLocks noGrp="1"/>
          </p:cNvSpPr>
          <p:nvPr>
            <p:ph type="title" hasCustomPrompt="1"/>
          </p:nvPr>
        </p:nvSpPr>
        <p:spPr>
          <a:xfrm>
            <a:off x="1495425" y="1479550"/>
            <a:ext cx="4848225" cy="1644650"/>
          </a:xfrm>
        </p:spPr>
        <p:txBody>
          <a:bodyPr anchor="t">
            <a:normAutofit/>
          </a:bodyPr>
          <a:lstStyle>
            <a:lvl1pPr marL="0" algn="l" defTabSz="914400" rtl="0" eaLnBrk="1" latinLnBrk="1" hangingPunct="1">
              <a:defRPr kumimoji="1" lang="ko-KR" altLang="en-US" sz="4400" kern="1200">
                <a:solidFill>
                  <a:schemeClr val="bg1"/>
                </a:solidFill>
                <a:latin typeface="+mj-lt"/>
                <a:ea typeface="SimSun-ExtB" pitchFamily="49" charset="-122"/>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952319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470DCF75-E080-49FB-AA9F-56879DF8047F}"/>
              </a:ext>
            </a:extLst>
          </p:cNvPr>
          <p:cNvSpPr>
            <a:spLocks noGrp="1"/>
          </p:cNvSpPr>
          <p:nvPr>
            <p:ph type="title" hasCustomPrompt="1"/>
          </p:nvPr>
        </p:nvSpPr>
        <p:spPr>
          <a:xfrm>
            <a:off x="371475" y="365125"/>
            <a:ext cx="11449050" cy="1325563"/>
          </a:xfrm>
        </p:spPr>
        <p:txBody>
          <a:bodyPr>
            <a:normAutofit/>
          </a:bodyPr>
          <a:lstStyle>
            <a:lvl1pPr marL="0" algn="ctr" defTabSz="914400" rtl="0" eaLnBrk="1" latinLnBrk="1" hangingPunct="1">
              <a:defRPr lang="ko-KR" altLang="en-US" sz="6600" kern="1200">
                <a:solidFill>
                  <a:schemeClr val="tx2"/>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373595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5_사용자 지정 레이아웃">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52A4C0CE-0E40-4FBC-A7F6-929ADAFA40AB}"/>
              </a:ext>
            </a:extLst>
          </p:cNvPr>
          <p:cNvSpPr>
            <a:spLocks noGrp="1"/>
          </p:cNvSpPr>
          <p:nvPr>
            <p:ph type="title" hasCustomPrompt="1"/>
          </p:nvPr>
        </p:nvSpPr>
        <p:spPr>
          <a:xfrm>
            <a:off x="6734174" y="1490503"/>
            <a:ext cx="5457825" cy="2505394"/>
          </a:xfrm>
        </p:spPr>
        <p:txBody>
          <a:bodyPr vert="horz" lIns="91440" tIns="45720" rIns="91440" bIns="45720" rtlCol="0" anchor="t">
            <a:normAutofit/>
          </a:bodyPr>
          <a:lstStyle>
            <a:lvl1pPr algn="l">
              <a:lnSpc>
                <a:spcPct val="100000"/>
              </a:lnSpc>
              <a:defRPr lang="ko-KR" altLang="en-US" sz="4000" b="1" kern="1200" dirty="0">
                <a:solidFill>
                  <a:schemeClr val="tx2"/>
                </a:solidFill>
                <a:latin typeface="Montserrat SemiBold" panose="00000700000000000000" pitchFamily="2" charset="0"/>
                <a:ea typeface="+mn-ea"/>
                <a:cs typeface="+mn-cs"/>
              </a:defRPr>
            </a:lvl1pPr>
          </a:lstStyle>
          <a:p>
            <a:pPr lvl="0" algn="ctr" defTabSz="914400" rtl="0" eaLnBrk="1" latinLnBrk="0" hangingPunct="1">
              <a:lnSpc>
                <a:spcPct val="100000"/>
              </a:lnSpc>
              <a:spcBef>
                <a:spcPct val="0"/>
              </a:spcBef>
              <a:buNone/>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267983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3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470DCF75-E080-49FB-AA9F-56879DF8047F}"/>
              </a:ext>
            </a:extLst>
          </p:cNvPr>
          <p:cNvSpPr>
            <a:spLocks noGrp="1"/>
          </p:cNvSpPr>
          <p:nvPr>
            <p:ph type="title" hasCustomPrompt="1"/>
          </p:nvPr>
        </p:nvSpPr>
        <p:spPr>
          <a:xfrm>
            <a:off x="371475" y="531813"/>
            <a:ext cx="11449050" cy="992188"/>
          </a:xfrm>
        </p:spPr>
        <p:txBody>
          <a:bodyPr>
            <a:normAutofit/>
          </a:bodyPr>
          <a:lstStyle>
            <a:lvl1pPr marL="0" algn="ctr" defTabSz="914400" rtl="0" eaLnBrk="1" latinLnBrk="1" hangingPunct="1">
              <a:defRPr lang="ko-KR" altLang="en-US" sz="4000" kern="1200">
                <a:solidFill>
                  <a:schemeClr val="tx1">
                    <a:lumMod val="65000"/>
                    <a:lumOff val="35000"/>
                  </a:schemeClr>
                </a:solidFill>
                <a:latin typeface="+mj-lt"/>
                <a:ea typeface="+mn-ea"/>
                <a:cs typeface="Calibri" panose="02000000000000000000" pitchFamily="2" charset="0"/>
              </a:defRPr>
            </a:lvl1pPr>
          </a:lstStyle>
          <a:p>
            <a:r>
              <a:rPr lang="en-US" altLang="ko-KR"/>
              <a:t>Insert title here</a:t>
            </a:r>
            <a:endParaRPr lang="ko-KR" altLang="en-US"/>
          </a:p>
        </p:txBody>
      </p:sp>
    </p:spTree>
    <p:extLst>
      <p:ext uri="{BB962C8B-B14F-4D97-AF65-F5344CB8AC3E}">
        <p14:creationId xmlns:p14="http://schemas.microsoft.com/office/powerpoint/2010/main" val="2414816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1_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0B2F3D-ED5F-4D61-8BC3-4E1B1BE0682A}"/>
              </a:ext>
            </a:extLst>
          </p:cNvPr>
          <p:cNvSpPr>
            <a:spLocks noGrp="1"/>
          </p:cNvSpPr>
          <p:nvPr>
            <p:ph type="title" hasCustomPrompt="1"/>
          </p:nvPr>
        </p:nvSpPr>
        <p:spPr>
          <a:xfrm>
            <a:off x="838200" y="447676"/>
            <a:ext cx="10515600" cy="933592"/>
          </a:xfrm>
          <a:prstGeom prst="rect">
            <a:avLst/>
          </a:prstGeom>
        </p:spPr>
        <p:txBody>
          <a:bodyPr>
            <a:noAutofit/>
          </a:bodyPr>
          <a:lstStyle>
            <a:lvl1pPr algn="ctr">
              <a:lnSpc>
                <a:spcPts val="8000"/>
              </a:lnSpc>
              <a:defRPr lang="ko-KR" altLang="en-US" sz="4400" kern="1200" dirty="0">
                <a:solidFill>
                  <a:schemeClr val="bg2">
                    <a:lumMod val="50000"/>
                  </a:schemeClr>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3084441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694826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25" name="그림 개체 틀 24"/>
          <p:cNvSpPr>
            <a:spLocks noGrp="1"/>
          </p:cNvSpPr>
          <p:nvPr>
            <p:ph type="pic" sz="quarter" idx="12"/>
          </p:nvPr>
        </p:nvSpPr>
        <p:spPr>
          <a:xfrm>
            <a:off x="0" y="1"/>
            <a:ext cx="12192000" cy="5370286"/>
          </a:xfrm>
          <a:custGeom>
            <a:avLst/>
            <a:gdLst>
              <a:gd name="connsiteX0" fmla="*/ 0 w 6096000"/>
              <a:gd name="connsiteY0" fmla="*/ 0 h 5347770"/>
              <a:gd name="connsiteX1" fmla="*/ 6096000 w 6096000"/>
              <a:gd name="connsiteY1" fmla="*/ 0 h 5347770"/>
              <a:gd name="connsiteX2" fmla="*/ 6096000 w 6096000"/>
              <a:gd name="connsiteY2" fmla="*/ 3516864 h 5347770"/>
              <a:gd name="connsiteX3" fmla="*/ 0 w 6096000"/>
              <a:gd name="connsiteY3" fmla="*/ 4820507 h 5347770"/>
            </a:gdLst>
            <a:ahLst/>
            <a:cxnLst>
              <a:cxn ang="0">
                <a:pos x="connsiteX0" y="connsiteY0"/>
              </a:cxn>
              <a:cxn ang="0">
                <a:pos x="connsiteX1" y="connsiteY1"/>
              </a:cxn>
              <a:cxn ang="0">
                <a:pos x="connsiteX2" y="connsiteY2"/>
              </a:cxn>
              <a:cxn ang="0">
                <a:pos x="connsiteX3" y="connsiteY3"/>
              </a:cxn>
            </a:cxnLst>
            <a:rect l="l" t="t" r="r" b="b"/>
            <a:pathLst>
              <a:path w="6096000" h="5347770">
                <a:moveTo>
                  <a:pt x="0" y="0"/>
                </a:moveTo>
                <a:lnTo>
                  <a:pt x="6096000" y="0"/>
                </a:lnTo>
                <a:lnTo>
                  <a:pt x="6096000" y="3516864"/>
                </a:lnTo>
                <a:cubicBezTo>
                  <a:pt x="3048000" y="3516864"/>
                  <a:pt x="3048000" y="6535827"/>
                  <a:pt x="0" y="4820507"/>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942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제목 슬라이드">
    <p:spTree>
      <p:nvGrpSpPr>
        <p:cNvPr id="1" name=""/>
        <p:cNvGrpSpPr/>
        <p:nvPr/>
      </p:nvGrpSpPr>
      <p:grpSpPr>
        <a:xfrm>
          <a:off x="0" y="0"/>
          <a:ext cx="0" cy="0"/>
          <a:chOff x="0" y="0"/>
          <a:chExt cx="0" cy="0"/>
        </a:xfrm>
      </p:grpSpPr>
      <p:sp>
        <p:nvSpPr>
          <p:cNvPr id="6" name="타원 31">
            <a:extLst>
              <a:ext uri="{FF2B5EF4-FFF2-40B4-BE49-F238E27FC236}">
                <a16:creationId xmlns:a16="http://schemas.microsoft.com/office/drawing/2014/main" id="{B48976DE-7FD9-D25C-191B-05F07FEA376F}"/>
              </a:ext>
            </a:extLst>
          </p:cNvPr>
          <p:cNvSpPr/>
          <p:nvPr userDrawn="1"/>
        </p:nvSpPr>
        <p:spPr>
          <a:xfrm>
            <a:off x="5666582" y="-2910225"/>
            <a:ext cx="2450475" cy="2450475"/>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矩形 11">
            <a:extLst>
              <a:ext uri="{FF2B5EF4-FFF2-40B4-BE49-F238E27FC236}">
                <a16:creationId xmlns:a16="http://schemas.microsoft.com/office/drawing/2014/main" id="{65CC69E8-B144-45F9-0426-906498F6054D}"/>
              </a:ext>
            </a:extLst>
          </p:cNvPr>
          <p:cNvSpPr/>
          <p:nvPr userDrawn="1"/>
        </p:nvSpPr>
        <p:spPr>
          <a:xfrm>
            <a:off x="4195607" y="1077498"/>
            <a:ext cx="1005840" cy="4576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직사각형 10">
            <a:extLst>
              <a:ext uri="{FF2B5EF4-FFF2-40B4-BE49-F238E27FC236}">
                <a16:creationId xmlns:a16="http://schemas.microsoft.com/office/drawing/2014/main" id="{B8902A32-89A9-D7F4-73AB-FD0D621E5A4A}"/>
              </a:ext>
            </a:extLst>
          </p:cNvPr>
          <p:cNvSpPr/>
          <p:nvPr userDrawn="1"/>
        </p:nvSpPr>
        <p:spPr>
          <a:xfrm flipV="1">
            <a:off x="4790440" y="3568868"/>
            <a:ext cx="7416800" cy="764972"/>
          </a:xfrm>
          <a:prstGeom prst="rect">
            <a:avLst/>
          </a:prstGeom>
          <a:gradFill>
            <a:gsLst>
              <a:gs pos="4000">
                <a:schemeClr val="accent1">
                  <a:alpha val="45000"/>
                </a:schemeClr>
              </a:gs>
              <a:gs pos="75000">
                <a:schemeClr val="accent2">
                  <a:alpha val="4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8" name="標題 1">
            <a:extLst>
              <a:ext uri="{FF2B5EF4-FFF2-40B4-BE49-F238E27FC236}">
                <a16:creationId xmlns:a16="http://schemas.microsoft.com/office/drawing/2014/main" id="{E1313000-ED82-EE36-BB69-D892E37E1D32}"/>
              </a:ext>
            </a:extLst>
          </p:cNvPr>
          <p:cNvSpPr txBox="1">
            <a:spLocks/>
          </p:cNvSpPr>
          <p:nvPr userDrawn="1"/>
        </p:nvSpPr>
        <p:spPr>
          <a:xfrm>
            <a:off x="7148137" y="1634545"/>
            <a:ext cx="4457700" cy="1302561"/>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a:r>
              <a:rPr lang="en-US" altLang="zh-CN" sz="4800" b="1" err="1">
                <a:gradFill flip="none" rotWithShape="1">
                  <a:gsLst>
                    <a:gs pos="100000">
                      <a:schemeClr val="accent4">
                        <a:lumMod val="75000"/>
                      </a:schemeClr>
                    </a:gs>
                    <a:gs pos="61000">
                      <a:schemeClr val="accent1">
                        <a:lumMod val="60000"/>
                        <a:lumOff val="40000"/>
                      </a:schemeClr>
                    </a:gs>
                    <a:gs pos="0">
                      <a:schemeClr val="accent1">
                        <a:lumMod val="25000"/>
                        <a:lumOff val="75000"/>
                        <a:tint val="23500"/>
                        <a:satMod val="160000"/>
                      </a:schemeClr>
                    </a:gs>
                  </a:gsLst>
                  <a:path path="circle">
                    <a:fillToRect l="100000" b="100000"/>
                  </a:path>
                  <a:tileRect t="-100000" r="-100000"/>
                </a:gradFill>
                <a:effectLst>
                  <a:reflection blurRad="6350" stA="55000" endA="300" endPos="45500" dir="5400000" sy="-100000" algn="bl" rotWithShape="0"/>
                </a:effectLst>
                <a:latin typeface="Arial Rounded MT Bold" panose="020F0704030504030204" pitchFamily="34" charset="0"/>
              </a:rPr>
              <a:t>Boqii</a:t>
            </a:r>
            <a:r>
              <a:rPr lang="en-US" altLang="zh-CN" sz="4800" b="1">
                <a:gradFill flip="none" rotWithShape="1">
                  <a:gsLst>
                    <a:gs pos="100000">
                      <a:schemeClr val="accent4">
                        <a:lumMod val="75000"/>
                      </a:schemeClr>
                    </a:gs>
                    <a:gs pos="61000">
                      <a:schemeClr val="accent1">
                        <a:lumMod val="60000"/>
                        <a:lumOff val="40000"/>
                      </a:schemeClr>
                    </a:gs>
                    <a:gs pos="0">
                      <a:schemeClr val="accent1">
                        <a:lumMod val="25000"/>
                        <a:lumOff val="75000"/>
                        <a:tint val="23500"/>
                        <a:satMod val="160000"/>
                      </a:schemeClr>
                    </a:gs>
                  </a:gsLst>
                  <a:path path="circle">
                    <a:fillToRect l="100000" b="100000"/>
                  </a:path>
                  <a:tileRect t="-100000" r="-100000"/>
                </a:gradFill>
                <a:effectLst>
                  <a:reflection blurRad="6350" stA="55000" endA="300" endPos="45500" dir="5400000" sy="-100000" algn="bl" rotWithShape="0"/>
                </a:effectLst>
                <a:latin typeface="Arial Rounded MT Bold" panose="020F0704030504030204" pitchFamily="34" charset="0"/>
              </a:rPr>
              <a:t> </a:t>
            </a:r>
            <a:r>
              <a:rPr lang="zh-CN" altLang="en-US" sz="4800" b="1">
                <a:solidFill>
                  <a:schemeClr val="accent4">
                    <a:lumMod val="90000"/>
                  </a:schemeClr>
                </a:solidFill>
                <a:effectLst>
                  <a:reflection blurRad="6350" stA="55000" endA="300" endPos="45500" dir="5400000" sy="-100000" algn="bl" rotWithShape="0"/>
                </a:effectLst>
                <a:latin typeface="Arial Rounded MT Bold" panose="020F0704030504030204" pitchFamily="34" charset="0"/>
              </a:rPr>
              <a:t>波奇宠物</a:t>
            </a:r>
            <a:endParaRPr lang="zh-HK" altLang="en-US" sz="4800" b="1">
              <a:solidFill>
                <a:schemeClr val="accent4">
                  <a:lumMod val="90000"/>
                </a:schemeClr>
              </a:solidFill>
              <a:effectLst>
                <a:reflection blurRad="6350" stA="55000" endA="300" endPos="45500" dir="5400000" sy="-100000" algn="bl" rotWithShape="0"/>
              </a:effectLst>
              <a:latin typeface="Showcard Gothic" panose="04020904020102020604" pitchFamily="82" charset="0"/>
              <a:ea typeface="微軟正黑體" panose="020B0604030504040204" pitchFamily="34" charset="-120"/>
            </a:endParaRPr>
          </a:p>
        </p:txBody>
      </p:sp>
      <p:sp>
        <p:nvSpPr>
          <p:cNvPr id="9" name="TextBox 116">
            <a:extLst>
              <a:ext uri="{FF2B5EF4-FFF2-40B4-BE49-F238E27FC236}">
                <a16:creationId xmlns:a16="http://schemas.microsoft.com/office/drawing/2014/main" id="{ECBF2D28-B819-779F-861B-561AFEF83DFB}"/>
              </a:ext>
            </a:extLst>
          </p:cNvPr>
          <p:cNvSpPr txBox="1"/>
          <p:nvPr userDrawn="1"/>
        </p:nvSpPr>
        <p:spPr>
          <a:xfrm>
            <a:off x="9293483" y="3894002"/>
            <a:ext cx="2719305" cy="408445"/>
          </a:xfrm>
          <a:prstGeom prst="rect">
            <a:avLst/>
          </a:prstGeom>
          <a:noFill/>
        </p:spPr>
        <p:txBody>
          <a:bodyPr wrap="square" rtlCol="0">
            <a:spAutoFit/>
          </a:bodyPr>
          <a:lstStyle/>
          <a:p>
            <a:pPr marL="0" marR="0" lvl="0" indent="0" algn="l" defTabSz="1625382" rtl="0" eaLnBrk="1" fontAlgn="auto" latinLnBrk="1" hangingPunct="1">
              <a:lnSpc>
                <a:spcPts val="2000"/>
              </a:lnSpc>
              <a:spcBef>
                <a:spcPts val="0"/>
              </a:spcBef>
              <a:spcAft>
                <a:spcPts val="0"/>
              </a:spcAft>
              <a:buClrTx/>
              <a:buSzTx/>
              <a:buFontTx/>
              <a:buNone/>
              <a:tabLst/>
              <a:defRPr/>
            </a:pPr>
            <a:r>
              <a:rPr kumimoji="0" lang="zh-TW" altLang="en-US" sz="4000" b="1" i="0" u="none" strike="noStrike" kern="1200" cap="none" spc="100" normalizeH="0" baseline="0" noProof="0">
                <a:ln>
                  <a:solidFill>
                    <a:srgbClr val="FFFFFF">
                      <a:alpha val="0"/>
                    </a:srgbClr>
                  </a:solidFill>
                </a:ln>
                <a:gradFill>
                  <a:gsLst>
                    <a:gs pos="0">
                      <a:srgbClr val="FFFFFF"/>
                    </a:gs>
                    <a:gs pos="100000">
                      <a:srgbClr val="DC8C95">
                        <a:lumMod val="10000"/>
                        <a:lumOff val="90000"/>
                      </a:srgbClr>
                    </a:gs>
                  </a:gsLst>
                  <a:lin ang="0" scaled="0"/>
                </a:gradFill>
                <a:effectLst/>
                <a:uLnTx/>
                <a:uFillTx/>
                <a:latin typeface="Montserrat SemiBold"/>
                <a:ea typeface="AppleSDGothicNeoEB00" panose="02000503000000000000" pitchFamily="2" charset="-127"/>
                <a:cs typeface="Calibri" panose="020F0502020204030204" pitchFamily="34" charset="0"/>
              </a:rPr>
              <a:t>感谢观看</a:t>
            </a:r>
            <a:endParaRPr kumimoji="0" lang="en-US" altLang="ko-KR" sz="4000" b="1" i="0" u="none" strike="noStrike" kern="1200" cap="none" spc="100" normalizeH="0" baseline="0" noProof="0">
              <a:ln>
                <a:solidFill>
                  <a:srgbClr val="FFFFFF">
                    <a:alpha val="0"/>
                  </a:srgbClr>
                </a:solidFill>
              </a:ln>
              <a:gradFill>
                <a:gsLst>
                  <a:gs pos="0">
                    <a:srgbClr val="FFFFFF"/>
                  </a:gs>
                  <a:gs pos="100000">
                    <a:srgbClr val="DC8C95">
                      <a:lumMod val="10000"/>
                      <a:lumOff val="90000"/>
                    </a:srgbClr>
                  </a:gs>
                </a:gsLst>
                <a:lin ang="0" scaled="0"/>
              </a:gradFill>
              <a:effectLst/>
              <a:uLnTx/>
              <a:uFillTx/>
              <a:latin typeface="Montserrat SemiBold"/>
              <a:ea typeface="AppleSDGothicNeoEB00" panose="02000503000000000000" pitchFamily="2" charset="-127"/>
              <a:cs typeface="Calibri" panose="020F0502020204030204" pitchFamily="34" charset="0"/>
            </a:endParaRPr>
          </a:p>
        </p:txBody>
      </p:sp>
      <p:sp>
        <p:nvSpPr>
          <p:cNvPr id="10" name="TextBox 116">
            <a:extLst>
              <a:ext uri="{FF2B5EF4-FFF2-40B4-BE49-F238E27FC236}">
                <a16:creationId xmlns:a16="http://schemas.microsoft.com/office/drawing/2014/main" id="{A7EEC549-37E7-096E-04B6-652F9D1D3FB7}"/>
              </a:ext>
            </a:extLst>
          </p:cNvPr>
          <p:cNvSpPr txBox="1"/>
          <p:nvPr userDrawn="1"/>
        </p:nvSpPr>
        <p:spPr>
          <a:xfrm>
            <a:off x="5079113" y="2810956"/>
            <a:ext cx="8595747" cy="386068"/>
          </a:xfrm>
          <a:prstGeom prst="rect">
            <a:avLst/>
          </a:prstGeom>
          <a:noFill/>
        </p:spPr>
        <p:txBody>
          <a:bodyPr wrap="square" rtlCol="0">
            <a:spAutoFit/>
          </a:bodyPr>
          <a:lstStyle/>
          <a:p>
            <a:pPr algn="ctr" defTabSz="1625382" latinLnBrk="1">
              <a:lnSpc>
                <a:spcPts val="2000"/>
              </a:lnSpc>
            </a:pPr>
            <a:r>
              <a:rPr lang="zh-CN" altLang="en-US" sz="3200" b="1" spc="100">
                <a:ln>
                  <a:solidFill>
                    <a:schemeClr val="tx1">
                      <a:alpha val="0"/>
                    </a:schemeClr>
                  </a:solidFill>
                </a:ln>
                <a:gradFill>
                  <a:gsLst>
                    <a:gs pos="0">
                      <a:srgbClr val="3B446B"/>
                    </a:gs>
                    <a:gs pos="100000">
                      <a:srgbClr val="E4A6AD"/>
                    </a:gs>
                  </a:gsLst>
                  <a:lin ang="0" scaled="0"/>
                </a:gradFill>
                <a:latin typeface="Microsoft JhengHei" panose="020B0604030504040204" pitchFamily="34" charset="-120"/>
                <a:ea typeface="Microsoft JhengHei" panose="020B0604030504040204" pitchFamily="34" charset="-120"/>
                <a:cs typeface="Calibri" panose="020F0502020204030204" pitchFamily="34" charset="0"/>
              </a:rPr>
              <a:t>波奇全面关爱宠物生活</a:t>
            </a:r>
          </a:p>
        </p:txBody>
      </p:sp>
      <p:sp>
        <p:nvSpPr>
          <p:cNvPr id="11" name="직사각형 10">
            <a:extLst>
              <a:ext uri="{FF2B5EF4-FFF2-40B4-BE49-F238E27FC236}">
                <a16:creationId xmlns:a16="http://schemas.microsoft.com/office/drawing/2014/main" id="{B52A938A-F9A9-4229-ACD5-C4CE04606AD7}"/>
              </a:ext>
            </a:extLst>
          </p:cNvPr>
          <p:cNvSpPr/>
          <p:nvPr userDrawn="1"/>
        </p:nvSpPr>
        <p:spPr>
          <a:xfrm rot="5400000" flipV="1">
            <a:off x="-2902505" y="2902506"/>
            <a:ext cx="6858001" cy="1052990"/>
          </a:xfrm>
          <a:prstGeom prst="rect">
            <a:avLst/>
          </a:prstGeom>
          <a:gradFill>
            <a:gsLst>
              <a:gs pos="25000">
                <a:srgbClr val="E7DBF1"/>
              </a:gs>
              <a:gs pos="81000">
                <a:srgbClr val="B5BBD6"/>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13" name="자유형: 도형 15">
            <a:extLst>
              <a:ext uri="{FF2B5EF4-FFF2-40B4-BE49-F238E27FC236}">
                <a16:creationId xmlns:a16="http://schemas.microsoft.com/office/drawing/2014/main" id="{A1F17B55-0077-4EAB-6E62-19904CDAF01F}"/>
              </a:ext>
            </a:extLst>
          </p:cNvPr>
          <p:cNvSpPr/>
          <p:nvPr userDrawn="1"/>
        </p:nvSpPr>
        <p:spPr>
          <a:xfrm>
            <a:off x="10653136" y="5030818"/>
            <a:ext cx="1554104" cy="1828209"/>
          </a:xfrm>
          <a:custGeom>
            <a:avLst/>
            <a:gdLst>
              <a:gd name="connsiteX0" fmla="*/ 2273300 w 3080424"/>
              <a:gd name="connsiteY0" fmla="*/ 0 h 3623734"/>
              <a:gd name="connsiteX1" fmla="*/ 2949310 w 3080424"/>
              <a:gd name="connsiteY1" fmla="*/ 102203 h 3623734"/>
              <a:gd name="connsiteX2" fmla="*/ 3080424 w 3080424"/>
              <a:gd name="connsiteY2" fmla="*/ 150192 h 3623734"/>
              <a:gd name="connsiteX3" fmla="*/ 3080424 w 3080424"/>
              <a:gd name="connsiteY3" fmla="*/ 1473299 h 3623734"/>
              <a:gd name="connsiteX4" fmla="*/ 3077033 w 3080424"/>
              <a:gd name="connsiteY4" fmla="*/ 1469568 h 3623734"/>
              <a:gd name="connsiteX5" fmla="*/ 2273300 w 3080424"/>
              <a:gd name="connsiteY5" fmla="*/ 1136650 h 3623734"/>
              <a:gd name="connsiteX6" fmla="*/ 1136650 w 3080424"/>
              <a:gd name="connsiteY6" fmla="*/ 2273300 h 3623734"/>
              <a:gd name="connsiteX7" fmla="*/ 2273300 w 3080424"/>
              <a:gd name="connsiteY7" fmla="*/ 3409950 h 3623734"/>
              <a:gd name="connsiteX8" fmla="*/ 3077033 w 3080424"/>
              <a:gd name="connsiteY8" fmla="*/ 3077033 h 3623734"/>
              <a:gd name="connsiteX9" fmla="*/ 3080424 w 3080424"/>
              <a:gd name="connsiteY9" fmla="*/ 3073302 h 3623734"/>
              <a:gd name="connsiteX10" fmla="*/ 3080424 w 3080424"/>
              <a:gd name="connsiteY10" fmla="*/ 3623734 h 3623734"/>
              <a:gd name="connsiteX11" fmla="*/ 447626 w 3080424"/>
              <a:gd name="connsiteY11" fmla="*/ 3623734 h 3623734"/>
              <a:gd name="connsiteX12" fmla="*/ 388244 w 3080424"/>
              <a:gd name="connsiteY12" fmla="*/ 3544324 h 3623734"/>
              <a:gd name="connsiteX13" fmla="*/ 0 w 3080424"/>
              <a:gd name="connsiteY13" fmla="*/ 2273300 h 3623734"/>
              <a:gd name="connsiteX14" fmla="*/ 2273300 w 3080424"/>
              <a:gd name="connsiteY14" fmla="*/ 0 h 36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0424" h="3623734">
                <a:moveTo>
                  <a:pt x="2273300" y="0"/>
                </a:moveTo>
                <a:cubicBezTo>
                  <a:pt x="2508708" y="0"/>
                  <a:pt x="2735759" y="35782"/>
                  <a:pt x="2949310" y="102203"/>
                </a:cubicBezTo>
                <a:lnTo>
                  <a:pt x="3080424" y="150192"/>
                </a:lnTo>
                <a:lnTo>
                  <a:pt x="3080424" y="1473299"/>
                </a:lnTo>
                <a:lnTo>
                  <a:pt x="3077033" y="1469568"/>
                </a:lnTo>
                <a:cubicBezTo>
                  <a:pt x="2871340" y="1263874"/>
                  <a:pt x="2587177" y="1136650"/>
                  <a:pt x="2273300" y="1136650"/>
                </a:cubicBezTo>
                <a:cubicBezTo>
                  <a:pt x="1645546" y="1136650"/>
                  <a:pt x="1136650" y="1645546"/>
                  <a:pt x="1136650" y="2273300"/>
                </a:cubicBezTo>
                <a:cubicBezTo>
                  <a:pt x="1136650" y="2901054"/>
                  <a:pt x="1645546" y="3409950"/>
                  <a:pt x="2273300" y="3409950"/>
                </a:cubicBezTo>
                <a:cubicBezTo>
                  <a:pt x="2587177" y="3409950"/>
                  <a:pt x="2871340" y="3282726"/>
                  <a:pt x="3077033" y="3077033"/>
                </a:cubicBezTo>
                <a:lnTo>
                  <a:pt x="3080424" y="3073302"/>
                </a:lnTo>
                <a:lnTo>
                  <a:pt x="3080424" y="3623734"/>
                </a:lnTo>
                <a:lnTo>
                  <a:pt x="447626" y="3623734"/>
                </a:lnTo>
                <a:lnTo>
                  <a:pt x="388244" y="3544324"/>
                </a:lnTo>
                <a:cubicBezTo>
                  <a:pt x="143127" y="3181503"/>
                  <a:pt x="0" y="2744116"/>
                  <a:pt x="0" y="2273300"/>
                </a:cubicBezTo>
                <a:cubicBezTo>
                  <a:pt x="0" y="1017791"/>
                  <a:pt x="1017791" y="0"/>
                  <a:pt x="2273300" y="0"/>
                </a:cubicBezTo>
                <a:close/>
              </a:path>
            </a:pathLst>
          </a:custGeom>
          <a:gradFill>
            <a:gsLst>
              <a:gs pos="0">
                <a:srgbClr val="E7DBF1"/>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539591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5815780" y="504825"/>
            <a:ext cx="5810400" cy="5810250"/>
          </a:xfrm>
          <a:prstGeom prst="ellipse">
            <a:avLst/>
          </a:prstGeom>
        </p:spPr>
        <p:txBody>
          <a:bodyPr wrap="square">
            <a:noAutofit/>
          </a:bodyPr>
          <a:lstStyle/>
          <a:p>
            <a:endParaRPr lang="ko-KR" altLang="en-US"/>
          </a:p>
        </p:txBody>
      </p:sp>
      <p:sp>
        <p:nvSpPr>
          <p:cNvPr id="8" name="자유형 3">
            <a:extLst>
              <a:ext uri="{FF2B5EF4-FFF2-40B4-BE49-F238E27FC236}">
                <a16:creationId xmlns:a16="http://schemas.microsoft.com/office/drawing/2014/main" id="{ABD0E51C-9FFA-D66B-6B03-061AF9B357D2}"/>
              </a:ext>
            </a:extLst>
          </p:cNvPr>
          <p:cNvSpPr/>
          <p:nvPr userDrawn="1"/>
        </p:nvSpPr>
        <p:spPr>
          <a:xfrm rot="16200000">
            <a:off x="-171450" y="171450"/>
            <a:ext cx="6858000" cy="6515100"/>
          </a:xfrm>
          <a:custGeom>
            <a:avLst/>
            <a:gdLst>
              <a:gd name="connsiteX0" fmla="*/ 0 w 6858000"/>
              <a:gd name="connsiteY0" fmla="*/ 7076726 h 7592148"/>
              <a:gd name="connsiteX1" fmla="*/ 0 w 6858000"/>
              <a:gd name="connsiteY1" fmla="*/ 0 h 7592148"/>
              <a:gd name="connsiteX2" fmla="*/ 6858000 w 6858000"/>
              <a:gd name="connsiteY2" fmla="*/ 0 h 7592148"/>
              <a:gd name="connsiteX3" fmla="*/ 6858000 w 6858000"/>
              <a:gd name="connsiteY3" fmla="*/ 5802359 h 7592148"/>
              <a:gd name="connsiteX4" fmla="*/ 0 w 6858000"/>
              <a:gd name="connsiteY4" fmla="*/ 7076726 h 75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7592148">
                <a:moveTo>
                  <a:pt x="0" y="7076726"/>
                </a:moveTo>
                <a:lnTo>
                  <a:pt x="0" y="0"/>
                </a:lnTo>
                <a:lnTo>
                  <a:pt x="6858000" y="0"/>
                </a:lnTo>
                <a:lnTo>
                  <a:pt x="6858000" y="5802359"/>
                </a:lnTo>
                <a:cubicBezTo>
                  <a:pt x="3429000" y="5802359"/>
                  <a:pt x="3429000" y="8753523"/>
                  <a:pt x="0" y="7076726"/>
                </a:cubicBezTo>
                <a:close/>
              </a:path>
            </a:pathLst>
          </a:custGeom>
          <a:gradFill>
            <a:gsLst>
              <a:gs pos="90000">
                <a:srgbClr val="3B446B"/>
              </a:gs>
              <a:gs pos="4000">
                <a:schemeClr val="accent1"/>
              </a:gs>
              <a:gs pos="57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图片 9">
            <a:extLst>
              <a:ext uri="{FF2B5EF4-FFF2-40B4-BE49-F238E27FC236}">
                <a16:creationId xmlns:a16="http://schemas.microsoft.com/office/drawing/2014/main" id="{5E6517EA-03AE-D17A-36B7-54CDB5FC36E3}"/>
              </a:ext>
            </a:extLst>
          </p:cNvPr>
          <p:cNvPicPr>
            <a:picLocks noChangeAspect="1"/>
          </p:cNvPicPr>
          <p:nvPr userDrawn="1"/>
        </p:nvPicPr>
        <p:blipFill>
          <a:blip r:embed="rId2"/>
          <a:stretch>
            <a:fillRect/>
          </a:stretch>
        </p:blipFill>
        <p:spPr>
          <a:xfrm>
            <a:off x="5815780" y="504825"/>
            <a:ext cx="5809992" cy="5809992"/>
          </a:xfrm>
          <a:prstGeom prst="rect">
            <a:avLst/>
          </a:prstGeom>
        </p:spPr>
      </p:pic>
      <p:sp>
        <p:nvSpPr>
          <p:cNvPr id="9" name="타원 6">
            <a:extLst>
              <a:ext uri="{FF2B5EF4-FFF2-40B4-BE49-F238E27FC236}">
                <a16:creationId xmlns:a16="http://schemas.microsoft.com/office/drawing/2014/main" id="{826B70A6-0F0D-0A43-5910-1AD7306BE939}"/>
              </a:ext>
            </a:extLst>
          </p:cNvPr>
          <p:cNvSpPr/>
          <p:nvPr userDrawn="1"/>
        </p:nvSpPr>
        <p:spPr>
          <a:xfrm>
            <a:off x="5815780" y="504417"/>
            <a:ext cx="5810400" cy="5810400"/>
          </a:xfrm>
          <a:prstGeom prst="ellipse">
            <a:avLst/>
          </a:prstGeom>
          <a:gradFill>
            <a:gsLst>
              <a:gs pos="4000">
                <a:schemeClr val="accent1">
                  <a:alpha val="0"/>
                </a:schemeClr>
              </a:gs>
              <a:gs pos="75000">
                <a:schemeClr val="accent2">
                  <a:alpha val="36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23900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제목 슬라이드">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0965F04-13A5-41D8-A4D5-ED8CFB49DC0F}"/>
              </a:ext>
            </a:extLst>
          </p:cNvPr>
          <p:cNvSpPr>
            <a:spLocks noGrp="1"/>
          </p:cNvSpPr>
          <p:nvPr>
            <p:ph type="pic" sz="quarter" idx="10"/>
          </p:nvPr>
        </p:nvSpPr>
        <p:spPr>
          <a:xfrm>
            <a:off x="0" y="3429000"/>
            <a:ext cx="12192000" cy="3429000"/>
          </a:xfrm>
        </p:spPr>
        <p:txBody>
          <a:bodyPr/>
          <a:lstStyle/>
          <a:p>
            <a:endParaRPr lang="ko-KR" altLang="en-US"/>
          </a:p>
        </p:txBody>
      </p:sp>
    </p:spTree>
    <p:extLst>
      <p:ext uri="{BB962C8B-B14F-4D97-AF65-F5344CB8AC3E}">
        <p14:creationId xmlns:p14="http://schemas.microsoft.com/office/powerpoint/2010/main" val="1349717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a:xfrm>
            <a:off x="187569" y="1295401"/>
            <a:ext cx="11816862" cy="3559769"/>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a:noFill/>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8563807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927100" y="918953"/>
            <a:ext cx="7086600" cy="4995462"/>
          </a:xfrm>
          <a:prstGeom prst="roundRect">
            <a:avLst>
              <a:gd name="adj" fmla="val 1149"/>
            </a:avLst>
          </a:prstGeom>
        </p:spPr>
        <p:txBody>
          <a:bodyPr wrap="square">
            <a:noAutofit/>
          </a:bodyPr>
          <a:lstStyle/>
          <a:p>
            <a:endParaRPr lang="ko-KR" altLang="en-US"/>
          </a:p>
        </p:txBody>
      </p:sp>
    </p:spTree>
    <p:extLst>
      <p:ext uri="{BB962C8B-B14F-4D97-AF65-F5344CB8AC3E}">
        <p14:creationId xmlns:p14="http://schemas.microsoft.com/office/powerpoint/2010/main" val="2173965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제목 슬라이드">
    <p:spTree>
      <p:nvGrpSpPr>
        <p:cNvPr id="1" name=""/>
        <p:cNvGrpSpPr/>
        <p:nvPr/>
      </p:nvGrpSpPr>
      <p:grpSpPr>
        <a:xfrm>
          <a:off x="0" y="0"/>
          <a:ext cx="0" cy="0"/>
          <a:chOff x="0" y="0"/>
          <a:chExt cx="0" cy="0"/>
        </a:xfrm>
      </p:grpSpPr>
      <p:sp>
        <p:nvSpPr>
          <p:cNvPr id="14" name="타원 31">
            <a:extLst>
              <a:ext uri="{FF2B5EF4-FFF2-40B4-BE49-F238E27FC236}">
                <a16:creationId xmlns:a16="http://schemas.microsoft.com/office/drawing/2014/main" id="{E81150FE-0BCB-C2B6-672D-679B76E8BC1B}"/>
              </a:ext>
            </a:extLst>
          </p:cNvPr>
          <p:cNvSpPr/>
          <p:nvPr userDrawn="1"/>
        </p:nvSpPr>
        <p:spPr>
          <a:xfrm>
            <a:off x="7629202" y="-2450476"/>
            <a:ext cx="2450475" cy="2450475"/>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32">
            <a:extLst>
              <a:ext uri="{FF2B5EF4-FFF2-40B4-BE49-F238E27FC236}">
                <a16:creationId xmlns:a16="http://schemas.microsoft.com/office/drawing/2014/main" id="{B926D331-488B-302E-2182-D1CDE2F40104}"/>
              </a:ext>
            </a:extLst>
          </p:cNvPr>
          <p:cNvSpPr txBox="1"/>
          <p:nvPr userDrawn="1"/>
        </p:nvSpPr>
        <p:spPr>
          <a:xfrm>
            <a:off x="-7734541" y="7152342"/>
            <a:ext cx="9105900" cy="1495794"/>
          </a:xfrm>
          <a:prstGeom prst="rect">
            <a:avLst/>
          </a:prstGeom>
          <a:noFill/>
        </p:spPr>
        <p:txBody>
          <a:bodyPr wrap="square" rtlCol="0">
            <a:spAutoFit/>
          </a:bodyPr>
          <a:lstStyle/>
          <a:p>
            <a:pPr lvl="1" algn="r" defTabSz="1625382" latinLnBrk="1">
              <a:lnSpc>
                <a:spcPct val="95000"/>
              </a:lnSpc>
            </a:pP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Net loss narrow</a:t>
            </a: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ed</a:t>
            </a:r>
          </a:p>
          <a:p>
            <a:pPr lvl="1" algn="r" defTabSz="1625382" latinLnBrk="1">
              <a:lnSpc>
                <a:spcPct val="95000"/>
              </a:lnSpc>
            </a:pPr>
            <a:endPar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endParaRPr>
          </a:p>
          <a:p>
            <a:pPr lvl="1" algn="r" defTabSz="1625382" latinLnBrk="1">
              <a:lnSpc>
                <a:spcPct val="95000"/>
              </a:lnSpc>
            </a:pP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P</a:t>
            </a: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rofitability improved </a:t>
            </a: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s</a:t>
            </a: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ignificantly </a:t>
            </a:r>
          </a:p>
        </p:txBody>
      </p:sp>
      <p:cxnSp>
        <p:nvCxnSpPr>
          <p:cNvPr id="3" name="직선 연결선 8">
            <a:extLst>
              <a:ext uri="{FF2B5EF4-FFF2-40B4-BE49-F238E27FC236}">
                <a16:creationId xmlns:a16="http://schemas.microsoft.com/office/drawing/2014/main" id="{9204CCA9-973B-3165-4DD0-81863EF17902}"/>
              </a:ext>
            </a:extLst>
          </p:cNvPr>
          <p:cNvCxnSpPr>
            <a:cxnSpLocks/>
          </p:cNvCxnSpPr>
          <p:nvPr userDrawn="1"/>
        </p:nvCxnSpPr>
        <p:spPr>
          <a:xfrm>
            <a:off x="11139011" y="-24812"/>
            <a:ext cx="0" cy="3078481"/>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직사각형 10">
            <a:extLst>
              <a:ext uri="{FF2B5EF4-FFF2-40B4-BE49-F238E27FC236}">
                <a16:creationId xmlns:a16="http://schemas.microsoft.com/office/drawing/2014/main" id="{9198D790-C0A5-C95D-C383-F1D7C160E946}"/>
              </a:ext>
            </a:extLst>
          </p:cNvPr>
          <p:cNvSpPr/>
          <p:nvPr userDrawn="1"/>
        </p:nvSpPr>
        <p:spPr>
          <a:xfrm rot="5400000" flipV="1">
            <a:off x="-2902505" y="2902506"/>
            <a:ext cx="6858001" cy="1052990"/>
          </a:xfrm>
          <a:prstGeom prst="rect">
            <a:avLst/>
          </a:prstGeom>
          <a:gradFill>
            <a:gsLst>
              <a:gs pos="25000">
                <a:srgbClr val="E7DBF1"/>
              </a:gs>
              <a:gs pos="81000">
                <a:srgbClr val="B5BBD6"/>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5" name="자유형: 도형 15">
            <a:extLst>
              <a:ext uri="{FF2B5EF4-FFF2-40B4-BE49-F238E27FC236}">
                <a16:creationId xmlns:a16="http://schemas.microsoft.com/office/drawing/2014/main" id="{470E42BB-835D-24E6-5401-8543F829D93A}"/>
              </a:ext>
            </a:extLst>
          </p:cNvPr>
          <p:cNvSpPr/>
          <p:nvPr userDrawn="1"/>
        </p:nvSpPr>
        <p:spPr>
          <a:xfrm>
            <a:off x="9908575" y="4154936"/>
            <a:ext cx="2298665" cy="2704092"/>
          </a:xfrm>
          <a:custGeom>
            <a:avLst/>
            <a:gdLst>
              <a:gd name="connsiteX0" fmla="*/ 2273300 w 3080424"/>
              <a:gd name="connsiteY0" fmla="*/ 0 h 3623734"/>
              <a:gd name="connsiteX1" fmla="*/ 2949310 w 3080424"/>
              <a:gd name="connsiteY1" fmla="*/ 102203 h 3623734"/>
              <a:gd name="connsiteX2" fmla="*/ 3080424 w 3080424"/>
              <a:gd name="connsiteY2" fmla="*/ 150192 h 3623734"/>
              <a:gd name="connsiteX3" fmla="*/ 3080424 w 3080424"/>
              <a:gd name="connsiteY3" fmla="*/ 1473299 h 3623734"/>
              <a:gd name="connsiteX4" fmla="*/ 3077033 w 3080424"/>
              <a:gd name="connsiteY4" fmla="*/ 1469568 h 3623734"/>
              <a:gd name="connsiteX5" fmla="*/ 2273300 w 3080424"/>
              <a:gd name="connsiteY5" fmla="*/ 1136650 h 3623734"/>
              <a:gd name="connsiteX6" fmla="*/ 1136650 w 3080424"/>
              <a:gd name="connsiteY6" fmla="*/ 2273300 h 3623734"/>
              <a:gd name="connsiteX7" fmla="*/ 2273300 w 3080424"/>
              <a:gd name="connsiteY7" fmla="*/ 3409950 h 3623734"/>
              <a:gd name="connsiteX8" fmla="*/ 3077033 w 3080424"/>
              <a:gd name="connsiteY8" fmla="*/ 3077033 h 3623734"/>
              <a:gd name="connsiteX9" fmla="*/ 3080424 w 3080424"/>
              <a:gd name="connsiteY9" fmla="*/ 3073302 h 3623734"/>
              <a:gd name="connsiteX10" fmla="*/ 3080424 w 3080424"/>
              <a:gd name="connsiteY10" fmla="*/ 3623734 h 3623734"/>
              <a:gd name="connsiteX11" fmla="*/ 447626 w 3080424"/>
              <a:gd name="connsiteY11" fmla="*/ 3623734 h 3623734"/>
              <a:gd name="connsiteX12" fmla="*/ 388244 w 3080424"/>
              <a:gd name="connsiteY12" fmla="*/ 3544324 h 3623734"/>
              <a:gd name="connsiteX13" fmla="*/ 0 w 3080424"/>
              <a:gd name="connsiteY13" fmla="*/ 2273300 h 3623734"/>
              <a:gd name="connsiteX14" fmla="*/ 2273300 w 3080424"/>
              <a:gd name="connsiteY14" fmla="*/ 0 h 36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0424" h="3623734">
                <a:moveTo>
                  <a:pt x="2273300" y="0"/>
                </a:moveTo>
                <a:cubicBezTo>
                  <a:pt x="2508708" y="0"/>
                  <a:pt x="2735759" y="35782"/>
                  <a:pt x="2949310" y="102203"/>
                </a:cubicBezTo>
                <a:lnTo>
                  <a:pt x="3080424" y="150192"/>
                </a:lnTo>
                <a:lnTo>
                  <a:pt x="3080424" y="1473299"/>
                </a:lnTo>
                <a:lnTo>
                  <a:pt x="3077033" y="1469568"/>
                </a:lnTo>
                <a:cubicBezTo>
                  <a:pt x="2871340" y="1263874"/>
                  <a:pt x="2587177" y="1136650"/>
                  <a:pt x="2273300" y="1136650"/>
                </a:cubicBezTo>
                <a:cubicBezTo>
                  <a:pt x="1645546" y="1136650"/>
                  <a:pt x="1136650" y="1645546"/>
                  <a:pt x="1136650" y="2273300"/>
                </a:cubicBezTo>
                <a:cubicBezTo>
                  <a:pt x="1136650" y="2901054"/>
                  <a:pt x="1645546" y="3409950"/>
                  <a:pt x="2273300" y="3409950"/>
                </a:cubicBezTo>
                <a:cubicBezTo>
                  <a:pt x="2587177" y="3409950"/>
                  <a:pt x="2871340" y="3282726"/>
                  <a:pt x="3077033" y="3077033"/>
                </a:cubicBezTo>
                <a:lnTo>
                  <a:pt x="3080424" y="3073302"/>
                </a:lnTo>
                <a:lnTo>
                  <a:pt x="3080424" y="3623734"/>
                </a:lnTo>
                <a:lnTo>
                  <a:pt x="447626" y="3623734"/>
                </a:lnTo>
                <a:lnTo>
                  <a:pt x="388244" y="3544324"/>
                </a:lnTo>
                <a:cubicBezTo>
                  <a:pt x="143127" y="3181503"/>
                  <a:pt x="0" y="2744116"/>
                  <a:pt x="0" y="2273300"/>
                </a:cubicBezTo>
                <a:cubicBezTo>
                  <a:pt x="0" y="1017791"/>
                  <a:pt x="1017791" y="0"/>
                  <a:pt x="2273300" y="0"/>
                </a:cubicBezTo>
                <a:close/>
              </a:path>
            </a:pathLst>
          </a:custGeom>
          <a:gradFill>
            <a:gsLst>
              <a:gs pos="0">
                <a:srgbClr val="E7DBF1"/>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타원 9">
            <a:extLst>
              <a:ext uri="{FF2B5EF4-FFF2-40B4-BE49-F238E27FC236}">
                <a16:creationId xmlns:a16="http://schemas.microsoft.com/office/drawing/2014/main" id="{F10D8A9D-E812-3651-8CEB-5F033BD3499C}"/>
              </a:ext>
            </a:extLst>
          </p:cNvPr>
          <p:cNvSpPr/>
          <p:nvPr userDrawn="1"/>
        </p:nvSpPr>
        <p:spPr>
          <a:xfrm>
            <a:off x="5777729" y="796992"/>
            <a:ext cx="1276149" cy="1276149"/>
          </a:xfrm>
          <a:prstGeom prst="ellipse">
            <a:avLst/>
          </a:prstGeom>
          <a:solidFill>
            <a:srgbClr val="DECFEC">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8">
            <a:extLst>
              <a:ext uri="{FF2B5EF4-FFF2-40B4-BE49-F238E27FC236}">
                <a16:creationId xmlns:a16="http://schemas.microsoft.com/office/drawing/2014/main" id="{2F7B0707-2FAA-7AEA-3596-33BB1D4E6070}"/>
              </a:ext>
            </a:extLst>
          </p:cNvPr>
          <p:cNvCxnSpPr>
            <a:cxnSpLocks/>
          </p:cNvCxnSpPr>
          <p:nvPr userDrawn="1"/>
        </p:nvCxnSpPr>
        <p:spPr>
          <a:xfrm>
            <a:off x="10640751" y="2073141"/>
            <a:ext cx="0" cy="1885401"/>
          </a:xfrm>
          <a:prstGeom prst="line">
            <a:avLst/>
          </a:prstGeom>
          <a:ln w="101600">
            <a:solidFill>
              <a:srgbClr val="AC86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491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3813243" y="0"/>
            <a:ext cx="8378757"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610031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제목 슬라이드">
    <p:spTree>
      <p:nvGrpSpPr>
        <p:cNvPr id="1" name=""/>
        <p:cNvGrpSpPr/>
        <p:nvPr/>
      </p:nvGrpSpPr>
      <p:grpSpPr>
        <a:xfrm>
          <a:off x="0" y="0"/>
          <a:ext cx="0" cy="0"/>
          <a:chOff x="0" y="0"/>
          <a:chExt cx="0" cy="0"/>
        </a:xfrm>
      </p:grpSpPr>
      <p:sp>
        <p:nvSpPr>
          <p:cNvPr id="11" name="그림 개체 틀 5">
            <a:extLst>
              <a:ext uri="{FF2B5EF4-FFF2-40B4-BE49-F238E27FC236}">
                <a16:creationId xmlns:a16="http://schemas.microsoft.com/office/drawing/2014/main" id="{3D6D8C51-5AB2-441B-8BE2-31CA8A4BF73A}"/>
              </a:ext>
            </a:extLst>
          </p:cNvPr>
          <p:cNvSpPr>
            <a:spLocks noGrp="1"/>
          </p:cNvSpPr>
          <p:nvPr>
            <p:ph type="pic" sz="quarter" idx="10"/>
          </p:nvPr>
        </p:nvSpPr>
        <p:spPr>
          <a:xfrm>
            <a:off x="1091380" y="1206147"/>
            <a:ext cx="4445820" cy="4445705"/>
          </a:xfrm>
          <a:prstGeom prst="ellipse">
            <a:avLst/>
          </a:prstGeom>
        </p:spPr>
        <p:txBody>
          <a:bodyPr wrap="square">
            <a:noAutofit/>
          </a:bodyPr>
          <a:lstStyle/>
          <a:p>
            <a:endParaRPr lang="ko-KR" altLang="en-US"/>
          </a:p>
        </p:txBody>
      </p:sp>
    </p:spTree>
    <p:extLst>
      <p:ext uri="{BB962C8B-B14F-4D97-AF65-F5344CB8AC3E}">
        <p14:creationId xmlns:p14="http://schemas.microsoft.com/office/powerpoint/2010/main" val="334991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3A7A84E1-6DCA-49FA-B23D-043CFFA70DF0}"/>
              </a:ext>
            </a:extLst>
          </p:cNvPr>
          <p:cNvSpPr>
            <a:spLocks noGrp="1"/>
          </p:cNvSpPr>
          <p:nvPr>
            <p:ph type="pic" sz="quarter" idx="12"/>
          </p:nvPr>
        </p:nvSpPr>
        <p:spPr>
          <a:xfrm>
            <a:off x="6996880" y="774348"/>
            <a:ext cx="5195120" cy="5321653"/>
          </a:xfrm>
          <a:custGeom>
            <a:avLst/>
            <a:gdLst>
              <a:gd name="connsiteX0" fmla="*/ 370068 w 5195120"/>
              <a:gd name="connsiteY0" fmla="*/ 0 h 5321653"/>
              <a:gd name="connsiteX1" fmla="*/ 5195120 w 5195120"/>
              <a:gd name="connsiteY1" fmla="*/ 0 h 5321653"/>
              <a:gd name="connsiteX2" fmla="*/ 5195120 w 5195120"/>
              <a:gd name="connsiteY2" fmla="*/ 5321653 h 5321653"/>
              <a:gd name="connsiteX3" fmla="*/ 370068 w 5195120"/>
              <a:gd name="connsiteY3" fmla="*/ 5321653 h 5321653"/>
              <a:gd name="connsiteX4" fmla="*/ 0 w 5195120"/>
              <a:gd name="connsiteY4" fmla="*/ 4951585 h 5321653"/>
              <a:gd name="connsiteX5" fmla="*/ 0 w 5195120"/>
              <a:gd name="connsiteY5" fmla="*/ 370068 h 5321653"/>
              <a:gd name="connsiteX6" fmla="*/ 370068 w 5195120"/>
              <a:gd name="connsiteY6" fmla="*/ 0 h 5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120" h="5321653">
                <a:moveTo>
                  <a:pt x="370068" y="0"/>
                </a:moveTo>
                <a:lnTo>
                  <a:pt x="5195120" y="0"/>
                </a:lnTo>
                <a:lnTo>
                  <a:pt x="5195120" y="5321653"/>
                </a:lnTo>
                <a:lnTo>
                  <a:pt x="370068" y="5321653"/>
                </a:lnTo>
                <a:cubicBezTo>
                  <a:pt x="165685" y="5321653"/>
                  <a:pt x="0" y="5155968"/>
                  <a:pt x="0" y="4951585"/>
                </a:cubicBezTo>
                <a:lnTo>
                  <a:pt x="0" y="370068"/>
                </a:lnTo>
                <a:cubicBezTo>
                  <a:pt x="0" y="165685"/>
                  <a:pt x="165685" y="0"/>
                  <a:pt x="370068" y="0"/>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40449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0" y="0"/>
            <a:ext cx="4762500" cy="6858000"/>
          </a:xfrm>
          <a:prstGeom prst="roundRect">
            <a:avLst>
              <a:gd name="adj" fmla="val 1149"/>
            </a:avLst>
          </a:prstGeom>
        </p:spPr>
        <p:txBody>
          <a:bodyPr wrap="square">
            <a:noAutofit/>
          </a:bodyPr>
          <a:lstStyle/>
          <a:p>
            <a:endParaRPr lang="ko-KR" altLang="en-US"/>
          </a:p>
        </p:txBody>
      </p:sp>
      <p:sp>
        <p:nvSpPr>
          <p:cNvPr id="5" name="타원 9">
            <a:extLst>
              <a:ext uri="{FF2B5EF4-FFF2-40B4-BE49-F238E27FC236}">
                <a16:creationId xmlns:a16="http://schemas.microsoft.com/office/drawing/2014/main" id="{3F18CA1F-EB8C-8893-72F4-660C8F19A7A7}"/>
              </a:ext>
            </a:extLst>
          </p:cNvPr>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4182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E0E92A72-17F5-41C4-9FF0-F5D54264C65E}"/>
              </a:ext>
            </a:extLst>
          </p:cNvPr>
          <p:cNvSpPr>
            <a:spLocks noGrp="1"/>
          </p:cNvSpPr>
          <p:nvPr>
            <p:ph type="pic" sz="quarter" idx="13"/>
          </p:nvPr>
        </p:nvSpPr>
        <p:spPr>
          <a:xfrm>
            <a:off x="6498076" y="0"/>
            <a:ext cx="5693924" cy="6858000"/>
          </a:xfrm>
          <a:custGeom>
            <a:avLst/>
            <a:gdLst>
              <a:gd name="connsiteX0" fmla="*/ 561394 w 5693924"/>
              <a:gd name="connsiteY0" fmla="*/ 0 h 6858000"/>
              <a:gd name="connsiteX1" fmla="*/ 5615126 w 5693924"/>
              <a:gd name="connsiteY1" fmla="*/ 0 h 6858000"/>
              <a:gd name="connsiteX2" fmla="*/ 5693924 w 5693924"/>
              <a:gd name="connsiteY2" fmla="*/ 78798 h 6858000"/>
              <a:gd name="connsiteX3" fmla="*/ 5693924 w 5693924"/>
              <a:gd name="connsiteY3" fmla="*/ 6779202 h 6858000"/>
              <a:gd name="connsiteX4" fmla="*/ 5645798 w 5693924"/>
              <a:gd name="connsiteY4" fmla="*/ 6851808 h 6858000"/>
              <a:gd name="connsiteX5" fmla="*/ 5615128 w 5693924"/>
              <a:gd name="connsiteY5" fmla="*/ 6858000 h 6858000"/>
              <a:gd name="connsiteX6" fmla="*/ 1949419 w 5693924"/>
              <a:gd name="connsiteY6" fmla="*/ 6858000 h 6858000"/>
              <a:gd name="connsiteX7" fmla="*/ 404689 w 5693924"/>
              <a:gd name="connsiteY7" fmla="*/ 3116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3924" h="6858000">
                <a:moveTo>
                  <a:pt x="561394" y="0"/>
                </a:moveTo>
                <a:lnTo>
                  <a:pt x="5615126" y="0"/>
                </a:lnTo>
                <a:cubicBezTo>
                  <a:pt x="5658645" y="0"/>
                  <a:pt x="5693924" y="35279"/>
                  <a:pt x="5693924" y="78798"/>
                </a:cubicBezTo>
                <a:lnTo>
                  <a:pt x="5693924" y="6779202"/>
                </a:lnTo>
                <a:cubicBezTo>
                  <a:pt x="5693924" y="6811841"/>
                  <a:pt x="5674080" y="6839846"/>
                  <a:pt x="5645798" y="6851808"/>
                </a:cubicBezTo>
                <a:lnTo>
                  <a:pt x="5615128" y="6858000"/>
                </a:lnTo>
                <a:lnTo>
                  <a:pt x="1949419" y="6858000"/>
                </a:lnTo>
                <a:cubicBezTo>
                  <a:pt x="1949419" y="3536156"/>
                  <a:pt x="-1067197" y="3432348"/>
                  <a:pt x="404689" y="311632"/>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4235256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5025957" cy="3429000"/>
          </a:xfrm>
          <a:prstGeom prst="roundRect">
            <a:avLst>
              <a:gd name="adj" fmla="val 0"/>
            </a:avLst>
          </a:prstGeom>
        </p:spPr>
        <p:txBody>
          <a:bodyPr wrap="square">
            <a:noAutofit/>
          </a:bodyPr>
          <a:lstStyle/>
          <a:p>
            <a:endParaRPr lang="ko-KR" altLang="en-US"/>
          </a:p>
        </p:txBody>
      </p:sp>
      <p:sp>
        <p:nvSpPr>
          <p:cNvPr id="6" name="자유형 24">
            <a:extLst>
              <a:ext uri="{FF2B5EF4-FFF2-40B4-BE49-F238E27FC236}">
                <a16:creationId xmlns:a16="http://schemas.microsoft.com/office/drawing/2014/main" id="{7B543F13-462F-46F2-AD01-C40289F4CEA4}"/>
              </a:ext>
            </a:extLst>
          </p:cNvPr>
          <p:cNvSpPr>
            <a:spLocks noGrp="1"/>
          </p:cNvSpPr>
          <p:nvPr>
            <p:ph type="pic" sz="quarter" idx="13"/>
          </p:nvPr>
        </p:nvSpPr>
        <p:spPr>
          <a:xfrm>
            <a:off x="5025958" y="3429000"/>
            <a:ext cx="3597342"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3472858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3968885" y="0"/>
            <a:ext cx="425423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2971527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99BB0173-8779-4F54-93E8-7D581A464508}"/>
              </a:ext>
            </a:extLst>
          </p:cNvPr>
          <p:cNvSpPr>
            <a:spLocks noGrp="1"/>
          </p:cNvSpPr>
          <p:nvPr>
            <p:ph type="pic" sz="quarter" idx="10"/>
          </p:nvPr>
        </p:nvSpPr>
        <p:spPr>
          <a:xfrm>
            <a:off x="0" y="0"/>
            <a:ext cx="3175000" cy="6870700"/>
          </a:xfrm>
          <a:custGeom>
            <a:avLst/>
            <a:gdLst>
              <a:gd name="connsiteX0" fmla="*/ 0 w 3175000"/>
              <a:gd name="connsiteY0" fmla="*/ 0 h 6858000"/>
              <a:gd name="connsiteX1" fmla="*/ 2463530 w 3175000"/>
              <a:gd name="connsiteY1" fmla="*/ 0 h 6858000"/>
              <a:gd name="connsiteX2" fmla="*/ 2502800 w 3175000"/>
              <a:gd name="connsiteY2" fmla="*/ 86861 h 6858000"/>
              <a:gd name="connsiteX3" fmla="*/ 3175000 w 3175000"/>
              <a:gd name="connsiteY3" fmla="*/ 3416300 h 6858000"/>
              <a:gd name="connsiteX4" fmla="*/ 2502800 w 3175000"/>
              <a:gd name="connsiteY4" fmla="*/ 6745739 h 6858000"/>
              <a:gd name="connsiteX5" fmla="*/ 2452047 w 3175000"/>
              <a:gd name="connsiteY5" fmla="*/ 6858000 h 6858000"/>
              <a:gd name="connsiteX6" fmla="*/ 0 w 3175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6858000">
                <a:moveTo>
                  <a:pt x="0" y="0"/>
                </a:moveTo>
                <a:lnTo>
                  <a:pt x="2463530" y="0"/>
                </a:lnTo>
                <a:lnTo>
                  <a:pt x="2502800" y="86861"/>
                </a:lnTo>
                <a:cubicBezTo>
                  <a:pt x="2935646" y="1110197"/>
                  <a:pt x="3175000" y="2235298"/>
                  <a:pt x="3175000" y="3416300"/>
                </a:cubicBezTo>
                <a:cubicBezTo>
                  <a:pt x="3175000" y="4597303"/>
                  <a:pt x="2935646" y="5722403"/>
                  <a:pt x="2502800" y="6745739"/>
                </a:cubicBezTo>
                <a:lnTo>
                  <a:pt x="2452047" y="6858000"/>
                </a:lnTo>
                <a:lnTo>
                  <a:pt x="0" y="6858000"/>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1001284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1"/>
            <a:ext cx="5720862" cy="3683655"/>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8229699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1292292" y="1206500"/>
            <a:ext cx="9607416" cy="4445000"/>
          </a:xfrm>
          <a:prstGeom prst="roundRect">
            <a:avLst>
              <a:gd name="adj" fmla="val 2907"/>
            </a:avLst>
          </a:prstGeom>
        </p:spPr>
        <p:txBody>
          <a:bodyPr wrap="square">
            <a:noAutofit/>
          </a:bodyPr>
          <a:lstStyle/>
          <a:p>
            <a:endParaRPr lang="ko-KR" altLang="en-US"/>
          </a:p>
        </p:txBody>
      </p:sp>
    </p:spTree>
    <p:extLst>
      <p:ext uri="{BB962C8B-B14F-4D97-AF65-F5344CB8AC3E}">
        <p14:creationId xmlns:p14="http://schemas.microsoft.com/office/powerpoint/2010/main" val="3864503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5613400" y="860425"/>
            <a:ext cx="5692708" cy="513715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031343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_제목 슬라이드">
    <p:spTree>
      <p:nvGrpSpPr>
        <p:cNvPr id="1" name=""/>
        <p:cNvGrpSpPr/>
        <p:nvPr/>
      </p:nvGrpSpPr>
      <p:grpSpPr>
        <a:xfrm>
          <a:off x="0" y="0"/>
          <a:ext cx="0" cy="0"/>
          <a:chOff x="0" y="0"/>
          <a:chExt cx="0" cy="0"/>
        </a:xfrm>
      </p:grpSpPr>
      <p:sp>
        <p:nvSpPr>
          <p:cNvPr id="2" name="사각형: 둥근 위쪽 모서리 102">
            <a:extLst>
              <a:ext uri="{FF2B5EF4-FFF2-40B4-BE49-F238E27FC236}">
                <a16:creationId xmlns:a16="http://schemas.microsoft.com/office/drawing/2014/main" id="{1A72D178-BA37-B5B1-00EA-7AE0AAD058AE}"/>
              </a:ext>
            </a:extLst>
          </p:cNvPr>
          <p:cNvSpPr/>
          <p:nvPr userDrawn="1"/>
        </p:nvSpPr>
        <p:spPr>
          <a:xfrm rot="5400000">
            <a:off x="7391013" y="1345688"/>
            <a:ext cx="3098936" cy="5415281"/>
          </a:xfrm>
          <a:prstGeom prst="round2SameRect">
            <a:avLst>
              <a:gd name="adj1" fmla="val 10224"/>
              <a:gd name="adj2" fmla="val 0"/>
            </a:avLst>
          </a:prstGeom>
          <a:gradFill>
            <a:gsLst>
              <a:gs pos="57000">
                <a:srgbClr val="EEEBFE"/>
              </a:gs>
              <a:gs pos="100000">
                <a:schemeClr val="accent3">
                  <a:lumMod val="20000"/>
                  <a:lumOff val="80000"/>
                </a:schemeClr>
              </a:gs>
              <a:gs pos="0">
                <a:schemeClr val="accent1">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图片 15">
            <a:extLst>
              <a:ext uri="{FF2B5EF4-FFF2-40B4-BE49-F238E27FC236}">
                <a16:creationId xmlns:a16="http://schemas.microsoft.com/office/drawing/2014/main" id="{9958C88A-B1A2-F780-9CAF-D5931FD8AC8E}"/>
              </a:ext>
            </a:extLst>
          </p:cNvPr>
          <p:cNvPicPr>
            <a:picLocks noChangeAspect="1"/>
          </p:cNvPicPr>
          <p:nvPr userDrawn="1"/>
        </p:nvPicPr>
        <p:blipFill>
          <a:blip r:embed="rId2"/>
          <a:stretch>
            <a:fillRect/>
          </a:stretch>
        </p:blipFill>
        <p:spPr>
          <a:xfrm>
            <a:off x="828527" y="816340"/>
            <a:ext cx="5694158" cy="6041660"/>
          </a:xfrm>
          <a:prstGeom prst="rect">
            <a:avLst/>
          </a:prstGeom>
        </p:spPr>
      </p:pic>
      <p:sp>
        <p:nvSpPr>
          <p:cNvPr id="9" name="타원 9">
            <a:extLst>
              <a:ext uri="{FF2B5EF4-FFF2-40B4-BE49-F238E27FC236}">
                <a16:creationId xmlns:a16="http://schemas.microsoft.com/office/drawing/2014/main" id="{7CA92E8B-4299-143B-CE39-4F261DF0CB6A}"/>
              </a:ext>
            </a:extLst>
          </p:cNvPr>
          <p:cNvSpPr/>
          <p:nvPr userDrawn="1"/>
        </p:nvSpPr>
        <p:spPr>
          <a:xfrm>
            <a:off x="513476" y="931423"/>
            <a:ext cx="1276149" cy="1276149"/>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11">
            <a:extLst>
              <a:ext uri="{FF2B5EF4-FFF2-40B4-BE49-F238E27FC236}">
                <a16:creationId xmlns:a16="http://schemas.microsoft.com/office/drawing/2014/main" id="{544686C1-B2B1-489D-5812-7FF16DB92918}"/>
              </a:ext>
            </a:extLst>
          </p:cNvPr>
          <p:cNvSpPr/>
          <p:nvPr userDrawn="1"/>
        </p:nvSpPr>
        <p:spPr>
          <a:xfrm>
            <a:off x="5953964" y="5384096"/>
            <a:ext cx="758381" cy="758381"/>
          </a:xfrm>
          <a:prstGeom prst="ellipse">
            <a:avLst/>
          </a:prstGeom>
          <a:gradFill>
            <a:gsLst>
              <a:gs pos="4000">
                <a:schemeClr val="accent5"/>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자유형: 도형 14">
            <a:extLst>
              <a:ext uri="{FF2B5EF4-FFF2-40B4-BE49-F238E27FC236}">
                <a16:creationId xmlns:a16="http://schemas.microsoft.com/office/drawing/2014/main" id="{41C86CCE-0E85-4CF6-4810-170275D6E0DD}"/>
              </a:ext>
            </a:extLst>
          </p:cNvPr>
          <p:cNvSpPr/>
          <p:nvPr userDrawn="1"/>
        </p:nvSpPr>
        <p:spPr>
          <a:xfrm>
            <a:off x="10758794" y="0"/>
            <a:ext cx="1433206" cy="1402360"/>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4">
                  <a:lumMod val="9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2" name="타원 15">
            <a:extLst>
              <a:ext uri="{FF2B5EF4-FFF2-40B4-BE49-F238E27FC236}">
                <a16:creationId xmlns:a16="http://schemas.microsoft.com/office/drawing/2014/main" id="{4397A11E-51BC-E20C-FBA4-3BCC3844D5B3}"/>
              </a:ext>
            </a:extLst>
          </p:cNvPr>
          <p:cNvSpPr/>
          <p:nvPr userDrawn="1"/>
        </p:nvSpPr>
        <p:spPr>
          <a:xfrm>
            <a:off x="10900753" y="931423"/>
            <a:ext cx="537044" cy="537044"/>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04750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제목 슬라이드">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12204F48-CA9F-487D-A242-E5FD3808DD0D}"/>
              </a:ext>
            </a:extLst>
          </p:cNvPr>
          <p:cNvSpPr>
            <a:spLocks noGrp="1"/>
          </p:cNvSpPr>
          <p:nvPr>
            <p:ph type="pic" sz="quarter" idx="12"/>
          </p:nvPr>
        </p:nvSpPr>
        <p:spPr>
          <a:xfrm>
            <a:off x="7239260" y="491205"/>
            <a:ext cx="4952740" cy="5875590"/>
          </a:xfrm>
          <a:custGeom>
            <a:avLst/>
            <a:gdLst>
              <a:gd name="connsiteX0" fmla="*/ 2937871 w 4952740"/>
              <a:gd name="connsiteY0" fmla="*/ 0 h 5875590"/>
              <a:gd name="connsiteX1" fmla="*/ 4806630 w 4952740"/>
              <a:gd name="connsiteY1" fmla="*/ 670850 h 5875590"/>
              <a:gd name="connsiteX2" fmla="*/ 4952740 w 4952740"/>
              <a:gd name="connsiteY2" fmla="*/ 803641 h 5875590"/>
              <a:gd name="connsiteX3" fmla="*/ 4952740 w 4952740"/>
              <a:gd name="connsiteY3" fmla="*/ 5071950 h 5875590"/>
              <a:gd name="connsiteX4" fmla="*/ 4806630 w 4952740"/>
              <a:gd name="connsiteY4" fmla="*/ 5204741 h 5875590"/>
              <a:gd name="connsiteX5" fmla="*/ 2937871 w 4952740"/>
              <a:gd name="connsiteY5" fmla="*/ 5875590 h 5875590"/>
              <a:gd name="connsiteX6" fmla="*/ 0 w 4952740"/>
              <a:gd name="connsiteY6" fmla="*/ 2937795 h 5875590"/>
              <a:gd name="connsiteX7" fmla="*/ 2937871 w 4952740"/>
              <a:gd name="connsiteY7" fmla="*/ 0 h 5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740" h="5875590">
                <a:moveTo>
                  <a:pt x="2937871" y="0"/>
                </a:moveTo>
                <a:cubicBezTo>
                  <a:pt x="3647733" y="0"/>
                  <a:pt x="4298792" y="251756"/>
                  <a:pt x="4806630" y="670850"/>
                </a:cubicBezTo>
                <a:lnTo>
                  <a:pt x="4952740" y="803641"/>
                </a:lnTo>
                <a:lnTo>
                  <a:pt x="4952740" y="5071950"/>
                </a:lnTo>
                <a:lnTo>
                  <a:pt x="4806630" y="5204741"/>
                </a:lnTo>
                <a:cubicBezTo>
                  <a:pt x="4298792" y="5623834"/>
                  <a:pt x="3647733" y="5875590"/>
                  <a:pt x="2937871" y="5875590"/>
                </a:cubicBezTo>
                <a:cubicBezTo>
                  <a:pt x="1315330" y="5875590"/>
                  <a:pt x="0" y="4560294"/>
                  <a:pt x="0" y="2937795"/>
                </a:cubicBezTo>
                <a:cubicBezTo>
                  <a:pt x="0" y="1315296"/>
                  <a:pt x="1315330" y="0"/>
                  <a:pt x="2937871" y="0"/>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1753323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3_제목 슬라이드">
    <p:spTree>
      <p:nvGrpSpPr>
        <p:cNvPr id="1" name=""/>
        <p:cNvGrpSpPr/>
        <p:nvPr/>
      </p:nvGrpSpPr>
      <p:grpSpPr>
        <a:xfrm>
          <a:off x="0" y="0"/>
          <a:ext cx="0" cy="0"/>
          <a:chOff x="0" y="0"/>
          <a:chExt cx="0" cy="0"/>
        </a:xfrm>
      </p:grpSpPr>
      <p:sp>
        <p:nvSpPr>
          <p:cNvPr id="11" name="그림 개체 틀 5">
            <a:extLst>
              <a:ext uri="{FF2B5EF4-FFF2-40B4-BE49-F238E27FC236}">
                <a16:creationId xmlns:a16="http://schemas.microsoft.com/office/drawing/2014/main" id="{3D6D8C51-5AB2-441B-8BE2-31CA8A4BF73A}"/>
              </a:ext>
            </a:extLst>
          </p:cNvPr>
          <p:cNvSpPr>
            <a:spLocks noGrp="1"/>
          </p:cNvSpPr>
          <p:nvPr>
            <p:ph type="pic" sz="quarter" idx="10"/>
          </p:nvPr>
        </p:nvSpPr>
        <p:spPr>
          <a:xfrm>
            <a:off x="1791771" y="1193578"/>
            <a:ext cx="2235480" cy="2235422"/>
          </a:xfrm>
          <a:prstGeom prst="ellipse">
            <a:avLst/>
          </a:prstGeom>
        </p:spPr>
        <p:txBody>
          <a:bodyPr wrap="square">
            <a:noAutofit/>
          </a:bodyPr>
          <a:lstStyle/>
          <a:p>
            <a:endParaRPr lang="ko-KR" altLang="en-US"/>
          </a:p>
        </p:txBody>
      </p:sp>
      <p:sp>
        <p:nvSpPr>
          <p:cNvPr id="3" name="그림 개체 틀 5">
            <a:extLst>
              <a:ext uri="{FF2B5EF4-FFF2-40B4-BE49-F238E27FC236}">
                <a16:creationId xmlns:a16="http://schemas.microsoft.com/office/drawing/2014/main" id="{983FFB43-B47E-4599-8464-8CCDD92B9A2E}"/>
              </a:ext>
            </a:extLst>
          </p:cNvPr>
          <p:cNvSpPr>
            <a:spLocks noGrp="1"/>
          </p:cNvSpPr>
          <p:nvPr>
            <p:ph type="pic" sz="quarter" idx="11"/>
          </p:nvPr>
        </p:nvSpPr>
        <p:spPr>
          <a:xfrm>
            <a:off x="8164751" y="3429000"/>
            <a:ext cx="2235480" cy="2235422"/>
          </a:xfrm>
          <a:prstGeom prst="ellipse">
            <a:avLst/>
          </a:prstGeom>
        </p:spPr>
        <p:txBody>
          <a:bodyPr wrap="square">
            <a:noAutofit/>
          </a:bodyPr>
          <a:lstStyle/>
          <a:p>
            <a:endParaRPr lang="ko-KR" altLang="en-US"/>
          </a:p>
        </p:txBody>
      </p:sp>
    </p:spTree>
    <p:extLst>
      <p:ext uri="{BB962C8B-B14F-4D97-AF65-F5344CB8AC3E}">
        <p14:creationId xmlns:p14="http://schemas.microsoft.com/office/powerpoint/2010/main" val="874022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4_제목 슬라이드">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7466EE0F-166E-4AE4-8645-892B24A08D5D}"/>
              </a:ext>
            </a:extLst>
          </p:cNvPr>
          <p:cNvSpPr>
            <a:spLocks noGrp="1"/>
          </p:cNvSpPr>
          <p:nvPr>
            <p:ph type="pic" sz="quarter" idx="13"/>
          </p:nvPr>
        </p:nvSpPr>
        <p:spPr>
          <a:xfrm>
            <a:off x="1" y="2743200"/>
            <a:ext cx="12191999" cy="4114800"/>
          </a:xfrm>
          <a:custGeom>
            <a:avLst/>
            <a:gdLst>
              <a:gd name="connsiteX0" fmla="*/ 8938989 w 12191999"/>
              <a:gd name="connsiteY0" fmla="*/ 57 h 4114800"/>
              <a:gd name="connsiteX1" fmla="*/ 11637987 w 12191999"/>
              <a:gd name="connsiteY1" fmla="*/ 381687 h 4114800"/>
              <a:gd name="connsiteX2" fmla="*/ 12191999 w 12191999"/>
              <a:gd name="connsiteY2" fmla="*/ 529484 h 4114800"/>
              <a:gd name="connsiteX3" fmla="*/ 12191999 w 12191999"/>
              <a:gd name="connsiteY3" fmla="*/ 4114800 h 4114800"/>
              <a:gd name="connsiteX4" fmla="*/ 0 w 12191999"/>
              <a:gd name="connsiteY4" fmla="*/ 4114800 h 4114800"/>
              <a:gd name="connsiteX5" fmla="*/ 0 w 12191999"/>
              <a:gd name="connsiteY5" fmla="*/ 1838616 h 4114800"/>
              <a:gd name="connsiteX6" fmla="*/ 8938989 w 12191999"/>
              <a:gd name="connsiteY6" fmla="*/ 57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114800">
                <a:moveTo>
                  <a:pt x="8938989" y="57"/>
                </a:moveTo>
                <a:cubicBezTo>
                  <a:pt x="9691315" y="2896"/>
                  <a:pt x="10564192" y="112998"/>
                  <a:pt x="11637987" y="381687"/>
                </a:cubicBezTo>
                <a:lnTo>
                  <a:pt x="12191999" y="529484"/>
                </a:lnTo>
                <a:lnTo>
                  <a:pt x="12191999" y="4114800"/>
                </a:lnTo>
                <a:lnTo>
                  <a:pt x="0" y="4114800"/>
                </a:lnTo>
                <a:lnTo>
                  <a:pt x="0" y="1838616"/>
                </a:lnTo>
                <a:cubicBezTo>
                  <a:pt x="4762500" y="1838616"/>
                  <a:pt x="5804297" y="-11771"/>
                  <a:pt x="8938989" y="57"/>
                </a:cubicBezTo>
                <a:close/>
              </a:path>
            </a:pathLst>
          </a:custGeom>
        </p:spPr>
        <p:txBody>
          <a:bodyPr wrap="square">
            <a:noAutofit/>
          </a:bodyPr>
          <a:lstStyle/>
          <a:p>
            <a:endParaRPr lang="ko-KR" altLang="en-US"/>
          </a:p>
        </p:txBody>
      </p:sp>
    </p:spTree>
    <p:extLst>
      <p:ext uri="{BB962C8B-B14F-4D97-AF65-F5344CB8AC3E}">
        <p14:creationId xmlns:p14="http://schemas.microsoft.com/office/powerpoint/2010/main" val="1198447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5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1219200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580726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6_제목 슬라이드">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E51A9D9-8287-4771-959E-8EA17C6A168E}"/>
              </a:ext>
            </a:extLst>
          </p:cNvPr>
          <p:cNvSpPr>
            <a:spLocks noGrp="1"/>
          </p:cNvSpPr>
          <p:nvPr>
            <p:ph type="pic" sz="quarter" idx="13"/>
          </p:nvPr>
        </p:nvSpPr>
        <p:spPr>
          <a:xfrm>
            <a:off x="0" y="1"/>
            <a:ext cx="6607624" cy="6196025"/>
          </a:xfrm>
          <a:custGeom>
            <a:avLst/>
            <a:gdLst>
              <a:gd name="connsiteX0" fmla="*/ 0 w 6607624"/>
              <a:gd name="connsiteY0" fmla="*/ 0 h 6196025"/>
              <a:gd name="connsiteX1" fmla="*/ 4332341 w 6607624"/>
              <a:gd name="connsiteY1" fmla="*/ 0 h 6196025"/>
              <a:gd name="connsiteX2" fmla="*/ 5795612 w 6607624"/>
              <a:gd name="connsiteY2" fmla="*/ 1463271 h 6196025"/>
              <a:gd name="connsiteX3" fmla="*/ 5795612 w 6607624"/>
              <a:gd name="connsiteY3" fmla="*/ 5384013 h 6196025"/>
              <a:gd name="connsiteX4" fmla="*/ 1874871 w 6607624"/>
              <a:gd name="connsiteY4" fmla="*/ 5384013 h 6196025"/>
              <a:gd name="connsiteX5" fmla="*/ 0 w 6607624"/>
              <a:gd name="connsiteY5" fmla="*/ 3509143 h 61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7624" h="6196025">
                <a:moveTo>
                  <a:pt x="0" y="0"/>
                </a:moveTo>
                <a:lnTo>
                  <a:pt x="4332341" y="0"/>
                </a:lnTo>
                <a:lnTo>
                  <a:pt x="5795612" y="1463271"/>
                </a:lnTo>
                <a:cubicBezTo>
                  <a:pt x="6878295" y="2545954"/>
                  <a:pt x="6878295" y="4301330"/>
                  <a:pt x="5795612" y="5384013"/>
                </a:cubicBezTo>
                <a:cubicBezTo>
                  <a:pt x="4712929" y="6466696"/>
                  <a:pt x="2957554" y="6466696"/>
                  <a:pt x="1874871" y="5384013"/>
                </a:cubicBezTo>
                <a:lnTo>
                  <a:pt x="0" y="3509143"/>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3318953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7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5918200" y="0"/>
            <a:ext cx="6273800" cy="6858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1981153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8_제목 슬라이드">
    <p:spTree>
      <p:nvGrpSpPr>
        <p:cNvPr id="1" name=""/>
        <p:cNvGrpSpPr/>
        <p:nvPr/>
      </p:nvGrpSpPr>
      <p:grpSpPr>
        <a:xfrm>
          <a:off x="0" y="0"/>
          <a:ext cx="0" cy="0"/>
          <a:chOff x="0" y="0"/>
          <a:chExt cx="0" cy="0"/>
        </a:xfrm>
      </p:grpSpPr>
      <p:sp>
        <p:nvSpPr>
          <p:cNvPr id="3" name="자유형 24">
            <a:extLst>
              <a:ext uri="{FF2B5EF4-FFF2-40B4-BE49-F238E27FC236}">
                <a16:creationId xmlns:a16="http://schemas.microsoft.com/office/drawing/2014/main" id="{3E14C796-7796-42F5-B46D-7065F5A6EC30}"/>
              </a:ext>
            </a:extLst>
          </p:cNvPr>
          <p:cNvSpPr>
            <a:spLocks noGrp="1"/>
          </p:cNvSpPr>
          <p:nvPr>
            <p:ph type="pic" sz="quarter" idx="12"/>
          </p:nvPr>
        </p:nvSpPr>
        <p:spPr>
          <a:xfrm>
            <a:off x="0" y="0"/>
            <a:ext cx="6096000" cy="3429000"/>
          </a:xfrm>
          <a:prstGeom prst="roundRect">
            <a:avLst>
              <a:gd name="adj" fmla="val 0"/>
            </a:avLst>
          </a:prstGeom>
        </p:spPr>
        <p:txBody>
          <a:bodyPr wrap="square">
            <a:noAutofit/>
          </a:bodyPr>
          <a:lstStyle/>
          <a:p>
            <a:endParaRPr lang="ko-KR" altLang="en-US"/>
          </a:p>
        </p:txBody>
      </p:sp>
      <p:sp>
        <p:nvSpPr>
          <p:cNvPr id="4" name="자유형 24">
            <a:extLst>
              <a:ext uri="{FF2B5EF4-FFF2-40B4-BE49-F238E27FC236}">
                <a16:creationId xmlns:a16="http://schemas.microsoft.com/office/drawing/2014/main" id="{19DA921A-8572-4F23-8970-3D835E03943C}"/>
              </a:ext>
            </a:extLst>
          </p:cNvPr>
          <p:cNvSpPr>
            <a:spLocks noGrp="1"/>
          </p:cNvSpPr>
          <p:nvPr>
            <p:ph type="pic" sz="quarter" idx="13"/>
          </p:nvPr>
        </p:nvSpPr>
        <p:spPr>
          <a:xfrm>
            <a:off x="6096000" y="3429000"/>
            <a:ext cx="6096000" cy="3429000"/>
          </a:xfrm>
          <a:prstGeom prst="roundRect">
            <a:avLst>
              <a:gd name="adj" fmla="val 0"/>
            </a:avLst>
          </a:prstGeom>
        </p:spPr>
        <p:txBody>
          <a:bodyPr wrap="square">
            <a:noAutofit/>
          </a:bodyPr>
          <a:lstStyle/>
          <a:p>
            <a:endParaRPr lang="ko-KR" altLang="en-US"/>
          </a:p>
        </p:txBody>
      </p:sp>
    </p:spTree>
    <p:extLst>
      <p:ext uri="{BB962C8B-B14F-4D97-AF65-F5344CB8AC3E}">
        <p14:creationId xmlns:p14="http://schemas.microsoft.com/office/powerpoint/2010/main" val="215694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theme" Target="../theme/theme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41"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1027" name="Line 11"/>
          <p:cNvSpPr>
            <a:spLocks noChangeShapeType="1"/>
          </p:cNvSpPr>
          <p:nvPr/>
        </p:nvSpPr>
        <p:spPr bwMode="auto">
          <a:xfrm>
            <a:off x="179754" y="6400800"/>
            <a:ext cx="11816862" cy="0"/>
          </a:xfrm>
          <a:prstGeom prst="line">
            <a:avLst/>
          </a:prstGeom>
          <a:noFill/>
          <a:ln w="6350">
            <a:no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238457"/>
            <a:ext cx="11812954" cy="37782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pic>
        <p:nvPicPr>
          <p:cNvPr id="4" name="Picture 3">
            <a:extLst>
              <a:ext uri="{FF2B5EF4-FFF2-40B4-BE49-F238E27FC236}">
                <a16:creationId xmlns:a16="http://schemas.microsoft.com/office/drawing/2014/main" id="{7ED4B73B-3816-4332-9A91-CDB4E9BA67AD}"/>
              </a:ext>
            </a:extLst>
          </p:cNvPr>
          <p:cNvPicPr>
            <a:picLocks noChangeAspect="1"/>
          </p:cNvPicPr>
          <p:nvPr userDrawn="1"/>
        </p:nvPicPr>
        <p:blipFill>
          <a:blip r:embed="rId8"/>
          <a:stretch>
            <a:fillRect/>
          </a:stretch>
        </p:blipFill>
        <p:spPr>
          <a:xfrm>
            <a:off x="10953971" y="6514024"/>
            <a:ext cx="1238029" cy="260881"/>
          </a:xfrm>
          <a:prstGeom prst="rect">
            <a:avLst/>
          </a:prstGeom>
        </p:spPr>
      </p:pic>
      <p:sp>
        <p:nvSpPr>
          <p:cNvPr id="14"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
        <p:nvSpPr>
          <p:cNvPr id="2" name="矩形 1">
            <a:extLst>
              <a:ext uri="{FF2B5EF4-FFF2-40B4-BE49-F238E27FC236}">
                <a16:creationId xmlns:a16="http://schemas.microsoft.com/office/drawing/2014/main" id="{A5DD1C8E-8556-25C8-CB48-F8E1ABC08886}"/>
              </a:ext>
            </a:extLst>
          </p:cNvPr>
          <p:cNvSpPr/>
          <p:nvPr userDrawn="1"/>
        </p:nvSpPr>
        <p:spPr>
          <a:xfrm>
            <a:off x="-1400175" y="0"/>
            <a:ext cx="1276350" cy="438150"/>
          </a:xfrm>
          <a:prstGeom prst="rect">
            <a:avLst/>
          </a:prstGeom>
          <a:solidFill>
            <a:srgbClr val="4F5B8F">
              <a:lumMod val="7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
        <p:nvSpPr>
          <p:cNvPr id="3" name="矩形 2">
            <a:extLst>
              <a:ext uri="{FF2B5EF4-FFF2-40B4-BE49-F238E27FC236}">
                <a16:creationId xmlns:a16="http://schemas.microsoft.com/office/drawing/2014/main" id="{6716FC55-5F99-0C56-A802-44DFAF07995B}"/>
              </a:ext>
            </a:extLst>
          </p:cNvPr>
          <p:cNvSpPr/>
          <p:nvPr userDrawn="1"/>
        </p:nvSpPr>
        <p:spPr>
          <a:xfrm>
            <a:off x="-1400175" y="1914525"/>
            <a:ext cx="1276350" cy="438150"/>
          </a:xfrm>
          <a:prstGeom prst="rect">
            <a:avLst/>
          </a:prstGeom>
          <a:solidFill>
            <a:srgbClr val="AC86CF"/>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
        <p:nvSpPr>
          <p:cNvPr id="5" name="矩形 4">
            <a:extLst>
              <a:ext uri="{FF2B5EF4-FFF2-40B4-BE49-F238E27FC236}">
                <a16:creationId xmlns:a16="http://schemas.microsoft.com/office/drawing/2014/main" id="{A35B59B3-DD06-E063-8EF7-253CAFCCCC70}"/>
              </a:ext>
            </a:extLst>
          </p:cNvPr>
          <p:cNvSpPr/>
          <p:nvPr userDrawn="1"/>
        </p:nvSpPr>
        <p:spPr>
          <a:xfrm>
            <a:off x="-1400175" y="1276350"/>
            <a:ext cx="1276350" cy="438150"/>
          </a:xfrm>
          <a:prstGeom prst="rect">
            <a:avLst/>
          </a:prstGeom>
          <a:solidFill>
            <a:srgbClr val="8A87CF"/>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
        <p:nvSpPr>
          <p:cNvPr id="6" name="矩形 5">
            <a:extLst>
              <a:ext uri="{FF2B5EF4-FFF2-40B4-BE49-F238E27FC236}">
                <a16:creationId xmlns:a16="http://schemas.microsoft.com/office/drawing/2014/main" id="{27572551-9C96-2137-78BE-433153232244}"/>
              </a:ext>
            </a:extLst>
          </p:cNvPr>
          <p:cNvSpPr/>
          <p:nvPr userDrawn="1"/>
        </p:nvSpPr>
        <p:spPr>
          <a:xfrm>
            <a:off x="-1400175" y="2552700"/>
            <a:ext cx="1276350" cy="438150"/>
          </a:xfrm>
          <a:prstGeom prst="rect">
            <a:avLst/>
          </a:prstGeom>
          <a:solidFill>
            <a:srgbClr val="F8E8EB">
              <a:lumMod val="7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
        <p:nvSpPr>
          <p:cNvPr id="7" name="矩形 6">
            <a:extLst>
              <a:ext uri="{FF2B5EF4-FFF2-40B4-BE49-F238E27FC236}">
                <a16:creationId xmlns:a16="http://schemas.microsoft.com/office/drawing/2014/main" id="{3D26B9DB-BB66-4B16-65A1-72238A67DCA8}"/>
              </a:ext>
            </a:extLst>
          </p:cNvPr>
          <p:cNvSpPr/>
          <p:nvPr userDrawn="1"/>
        </p:nvSpPr>
        <p:spPr>
          <a:xfrm>
            <a:off x="-1400175" y="3190875"/>
            <a:ext cx="1276350" cy="438150"/>
          </a:xfrm>
          <a:prstGeom prst="rect">
            <a:avLst/>
          </a:prstGeom>
          <a:solidFill>
            <a:srgbClr val="F8E8EB">
              <a:lumMod val="2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
        <p:nvSpPr>
          <p:cNvPr id="8" name="矩形 7">
            <a:extLst>
              <a:ext uri="{FF2B5EF4-FFF2-40B4-BE49-F238E27FC236}">
                <a16:creationId xmlns:a16="http://schemas.microsoft.com/office/drawing/2014/main" id="{F6AE9DD2-A210-719E-D474-F9407C644DB0}"/>
              </a:ext>
            </a:extLst>
          </p:cNvPr>
          <p:cNvSpPr/>
          <p:nvPr userDrawn="1"/>
        </p:nvSpPr>
        <p:spPr>
          <a:xfrm>
            <a:off x="-1400175" y="638175"/>
            <a:ext cx="1276350" cy="438150"/>
          </a:xfrm>
          <a:prstGeom prst="rect">
            <a:avLst/>
          </a:prstGeom>
          <a:solidFill>
            <a:srgbClr val="4F5B8F">
              <a:lumMod val="40000"/>
              <a:lumOff val="6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a:ln>
                <a:noFill/>
              </a:ln>
              <a:solidFill>
                <a:srgbClr val="000000"/>
              </a:solidFill>
              <a:effectLst/>
              <a:uLnTx/>
              <a:uFillTx/>
              <a:latin typeface="Calibri"/>
              <a:ea typeface="맑은 고딕"/>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2" r:id="rId4"/>
    <p:sldLayoutId id="2147483673" r:id="rId5"/>
    <p:sldLayoutId id="2147483665"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1027" name="Line 11"/>
          <p:cNvSpPr>
            <a:spLocks noChangeShapeType="1"/>
          </p:cNvSpPr>
          <p:nvPr/>
        </p:nvSpPr>
        <p:spPr bwMode="auto">
          <a:xfrm>
            <a:off x="179754" y="6400800"/>
            <a:ext cx="11816862" cy="0"/>
          </a:xfrm>
          <a:prstGeom prst="line">
            <a:avLst/>
          </a:prstGeom>
          <a:noFill/>
          <a:ln w="6350">
            <a:no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38-157-216</a:t>
            </a: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109-206-229</a:t>
            </a: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118-192-68</a:t>
            </a: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186-217-129</a:t>
            </a: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83-86-90</a:t>
            </a: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151-153-155</a:t>
            </a: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240-79-36</a:t>
            </a: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246-140-92</a:t>
            </a: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a:extLst>
              <a:ext uri="{FF2B5EF4-FFF2-40B4-BE49-F238E27FC236}">
                <a16:creationId xmlns:a16="http://schemas.microsoft.com/office/drawing/2014/main" id="{F61F3135-6E90-4701-9BA9-93834B115FB1}"/>
              </a:ext>
            </a:extLst>
          </p:cNvPr>
          <p:cNvPicPr>
            <a:picLocks noChangeAspect="1"/>
          </p:cNvPicPr>
          <p:nvPr userDrawn="1"/>
        </p:nvPicPr>
        <p:blipFill>
          <a:blip r:embed="rId8"/>
          <a:stretch>
            <a:fillRect/>
          </a:stretch>
        </p:blipFill>
        <p:spPr>
          <a:xfrm>
            <a:off x="9751181" y="6273898"/>
            <a:ext cx="2249343" cy="473988"/>
          </a:xfrm>
          <a:prstGeom prst="rect">
            <a:avLst/>
          </a:prstGeom>
        </p:spPr>
      </p:pic>
      <p:sp>
        <p:nvSpPr>
          <p:cNvPr id="1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9079783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BasicText" descr="AQAAAAAQAJsitqL/o71Fr/n8VlUb3tm53ElHHxQG6ivMdzzJreiMPSnX4IOz5e/ziy27xe/3ZNvq8hJLhzEPd4eFleibagZysBrf0EL9LcwiX+XKRiQPJHMGnRK9zXfhQ+8YuIeS+w=="/>
          <p:cNvSpPr>
            <a:spLocks noGrp="1" noChangeArrowheads="1"/>
          </p:cNvSpPr>
          <p:nvPr>
            <p:ph type="body" idx="1"/>
          </p:nvPr>
        </p:nvSpPr>
        <p:spPr bwMode="gray">
          <a:xfrm>
            <a:off x="599019" y="990600"/>
            <a:ext cx="10993967"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Subheading</a:t>
            </a:r>
          </a:p>
          <a:p>
            <a:pPr lvl="1"/>
            <a:r>
              <a:rPr lang="en-US"/>
              <a:t>Basic text</a:t>
            </a:r>
          </a:p>
          <a:p>
            <a:pPr lvl="2"/>
            <a:r>
              <a:rPr lang="en-US"/>
              <a:t>Bullet level one</a:t>
            </a:r>
          </a:p>
          <a:p>
            <a:pPr lvl="3"/>
            <a:r>
              <a:rPr lang="en-US"/>
              <a:t>Bullet level two</a:t>
            </a:r>
          </a:p>
          <a:p>
            <a:pPr lvl="4"/>
            <a:r>
              <a:rPr lang="en-US"/>
              <a:t>Bullet level three</a:t>
            </a:r>
          </a:p>
        </p:txBody>
      </p:sp>
      <p:sp>
        <p:nvSpPr>
          <p:cNvPr id="15" name="Title" descr="Text Box: Title"/>
          <p:cNvSpPr>
            <a:spLocks noGrp="1" noChangeArrowheads="1"/>
          </p:cNvSpPr>
          <p:nvPr>
            <p:ph type="title"/>
          </p:nvPr>
        </p:nvSpPr>
        <p:spPr bwMode="gray">
          <a:xfrm>
            <a:off x="599018" y="190502"/>
            <a:ext cx="10997184"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t>Title</a:t>
            </a:r>
          </a:p>
        </p:txBody>
      </p:sp>
      <p:sp>
        <p:nvSpPr>
          <p:cNvPr id="70" name="Rounded Rectangle 69"/>
          <p:cNvSpPr/>
          <p:nvPr/>
        </p:nvSpPr>
        <p:spPr bwMode="auto">
          <a:xfrm>
            <a:off x="-2892012" y="45949"/>
            <a:ext cx="2526918" cy="6760165"/>
          </a:xfrm>
          <a:prstGeom prst="roundRect">
            <a:avLst>
              <a:gd name="adj" fmla="val 6781"/>
            </a:avLst>
          </a:prstGeom>
          <a:solidFill>
            <a:schemeClr val="bg1">
              <a:lumMod val="95000"/>
            </a:schemeClr>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marL="0" marR="0" indent="0" algn="ctr" defTabSz="831477" rtl="0" eaLnBrk="1" fontAlgn="base" latinLnBrk="0" hangingPunct="1">
              <a:lnSpc>
                <a:spcPct val="95000"/>
              </a:lnSpc>
              <a:spcBef>
                <a:spcPct val="0"/>
              </a:spcBef>
              <a:spcAft>
                <a:spcPct val="0"/>
              </a:spcAft>
              <a:buClr>
                <a:schemeClr val="bg1"/>
              </a:buClr>
              <a:buSzTx/>
              <a:buFontTx/>
              <a:buNone/>
              <a:tabLst>
                <a:tab pos="4891040" algn="l"/>
              </a:tabLst>
            </a:pPr>
            <a:endParaRPr kumimoji="0" lang="en-US" sz="800" b="0" i="0" u="none" strike="noStrike" cap="none" normalizeH="0" baseline="0">
              <a:ln>
                <a:noFill/>
              </a:ln>
              <a:solidFill>
                <a:schemeClr val="tx1"/>
              </a:solidFill>
              <a:effectLst/>
              <a:latin typeface="+mn-lt"/>
              <a:ea typeface="+mn-ea"/>
            </a:endParaRPr>
          </a:p>
        </p:txBody>
      </p:sp>
      <p:sp>
        <p:nvSpPr>
          <p:cNvPr id="97"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4271793"/>
            <a:ext cx="2094316" cy="235871"/>
          </a:xfrm>
          <a:prstGeom prst="rect">
            <a:avLst/>
          </a:prstGeom>
          <a:solidFill>
            <a:schemeClr val="accent2">
              <a:lumMod val="20000"/>
              <a:lumOff val="80000"/>
            </a:schemeClr>
          </a:solidFill>
          <a:ln w="6350" algn="ctr">
            <a:solidFill>
              <a:schemeClr val="bg1"/>
            </a:solidFill>
            <a:miter lim="800000"/>
            <a:headEnd/>
            <a:tailEnd/>
          </a:ln>
        </p:spPr>
        <p:txBody>
          <a:bodyPr lIns="548640" tIns="46800" rIns="46800" bIns="46800" anchor="ctr"/>
          <a:lstStyle/>
          <a:p>
            <a:pPr algn="l" defTabSz="831477">
              <a:lnSpc>
                <a:spcPct val="95000"/>
              </a:lnSpc>
            </a:pPr>
            <a:r>
              <a:rPr lang="en-US" altLang="zh-CN" sz="800" b="1">
                <a:solidFill>
                  <a:schemeClr val="tx1"/>
                </a:solidFill>
                <a:latin typeface="+mn-lt"/>
                <a:ea typeface="+mn-ea"/>
                <a:cs typeface="Arial" panose="020B0604020202020204" pitchFamily="34" charset="0"/>
              </a:rPr>
              <a:t>252 220 211</a:t>
            </a:r>
          </a:p>
        </p:txBody>
      </p:sp>
      <p:sp>
        <p:nvSpPr>
          <p:cNvPr id="9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3990401"/>
            <a:ext cx="2094316" cy="235871"/>
          </a:xfrm>
          <a:prstGeom prst="rect">
            <a:avLst/>
          </a:prstGeom>
          <a:solidFill>
            <a:schemeClr val="accent4">
              <a:lumMod val="40000"/>
              <a:lumOff val="60000"/>
            </a:schemeClr>
          </a:solidFill>
          <a:ln w="6350" algn="ctr">
            <a:solidFill>
              <a:schemeClr val="bg1"/>
            </a:solidFill>
            <a:miter lim="800000"/>
            <a:headEnd/>
            <a:tailEnd/>
          </a:ln>
        </p:spPr>
        <p:txBody>
          <a:bodyPr lIns="548640" tIns="46800" rIns="46800" bIns="46800" anchor="ctr"/>
          <a:lstStyle/>
          <a:p>
            <a:pPr algn="l" defTabSz="831477">
              <a:lnSpc>
                <a:spcPct val="95000"/>
              </a:lnSpc>
            </a:pPr>
            <a:r>
              <a:rPr lang="en-US" altLang="zh-CN" sz="800" b="1">
                <a:latin typeface="+mn-lt"/>
                <a:ea typeface="+mn-ea"/>
                <a:cs typeface="Arial" panose="020B0604020202020204" pitchFamily="34" charset="0"/>
              </a:rPr>
              <a:t>201 201 201</a:t>
            </a:r>
          </a:p>
        </p:txBody>
      </p:sp>
      <p:sp>
        <p:nvSpPr>
          <p:cNvPr id="99" name="Rectangle 189"/>
          <p:cNvSpPr>
            <a:spLocks noChangeArrowheads="1"/>
          </p:cNvSpPr>
          <p:nvPr/>
        </p:nvSpPr>
        <p:spPr bwMode="auto">
          <a:xfrm>
            <a:off x="-2675712" y="2855183"/>
            <a:ext cx="2094316" cy="238631"/>
          </a:xfrm>
          <a:prstGeom prst="rect">
            <a:avLst/>
          </a:prstGeom>
          <a:solidFill>
            <a:schemeClr val="accent3"/>
          </a:solidFill>
          <a:ln w="6350" algn="ctr">
            <a:solidFill>
              <a:schemeClr val="bg1"/>
            </a:solidFill>
            <a:miter lim="800000"/>
            <a:headEnd/>
            <a:tailEnd/>
          </a:ln>
          <a:effectLst/>
        </p:spPr>
        <p:txBody>
          <a:bodyPr wrap="none" lIns="54864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246 137 31</a:t>
            </a:r>
          </a:p>
        </p:txBody>
      </p:sp>
      <p:sp>
        <p:nvSpPr>
          <p:cNvPr id="100" name="Rectangle 191"/>
          <p:cNvSpPr>
            <a:spLocks noChangeArrowheads="1"/>
          </p:cNvSpPr>
          <p:nvPr/>
        </p:nvSpPr>
        <p:spPr bwMode="auto">
          <a:xfrm>
            <a:off x="-2675712" y="3139333"/>
            <a:ext cx="2094316" cy="238631"/>
          </a:xfrm>
          <a:prstGeom prst="rect">
            <a:avLst/>
          </a:prstGeom>
          <a:solidFill>
            <a:schemeClr val="accent4"/>
          </a:solidFill>
          <a:ln w="6350" algn="ctr">
            <a:solidFill>
              <a:schemeClr val="bg1"/>
            </a:solidFill>
            <a:miter lim="800000"/>
            <a:headEnd/>
            <a:tailEnd/>
          </a:ln>
          <a:effectLst/>
        </p:spPr>
        <p:txBody>
          <a:bodyPr wrap="none" lIns="548640" tIns="64800" rIns="46800" bIns="64800" anchor="ctr"/>
          <a:lstStyle/>
          <a:p>
            <a:pPr algn="l" defTabSz="831477">
              <a:lnSpc>
                <a:spcPct val="95000"/>
              </a:lnSpc>
              <a:buClr>
                <a:schemeClr val="bg1"/>
              </a:buClr>
              <a:tabLst>
                <a:tab pos="4891040" algn="l"/>
              </a:tabLst>
              <a:defRPr/>
            </a:pPr>
            <a:r>
              <a:rPr lang="en-US" altLang="zh-TW" sz="800" b="1">
                <a:solidFill>
                  <a:schemeClr val="bg1"/>
                </a:solidFill>
                <a:latin typeface="+mn-lt"/>
                <a:ea typeface="+mn-ea"/>
                <a:cs typeface="Arial" pitchFamily="34" charset="0"/>
              </a:rPr>
              <a:t>121 121 121</a:t>
            </a:r>
          </a:p>
        </p:txBody>
      </p:sp>
      <p:sp>
        <p:nvSpPr>
          <p:cNvPr id="101" name="Rectangle 192"/>
          <p:cNvSpPr>
            <a:spLocks noChangeArrowheads="1"/>
          </p:cNvSpPr>
          <p:nvPr/>
        </p:nvSpPr>
        <p:spPr bwMode="auto">
          <a:xfrm>
            <a:off x="-2675712" y="3423482"/>
            <a:ext cx="2094316" cy="237251"/>
          </a:xfrm>
          <a:prstGeom prst="rect">
            <a:avLst/>
          </a:prstGeom>
          <a:solidFill>
            <a:schemeClr val="accent5"/>
          </a:solidFill>
          <a:ln w="6350">
            <a:solidFill>
              <a:schemeClr val="bg1"/>
            </a:solidFill>
          </a:ln>
          <a:effectLst/>
        </p:spPr>
        <p:txBody>
          <a:bodyPr wrap="none" lIns="54864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118 192 68</a:t>
            </a:r>
          </a:p>
        </p:txBody>
      </p:sp>
      <p:sp>
        <p:nvSpPr>
          <p:cNvPr id="102" name="Rectangle 194"/>
          <p:cNvSpPr>
            <a:spLocks noChangeArrowheads="1"/>
          </p:cNvSpPr>
          <p:nvPr/>
        </p:nvSpPr>
        <p:spPr bwMode="auto">
          <a:xfrm>
            <a:off x="-2675712" y="3706250"/>
            <a:ext cx="2094316" cy="238630"/>
          </a:xfrm>
          <a:prstGeom prst="rect">
            <a:avLst/>
          </a:prstGeom>
          <a:solidFill>
            <a:schemeClr val="accent6"/>
          </a:solidFill>
          <a:ln w="6350">
            <a:solidFill>
              <a:schemeClr val="bg1"/>
            </a:solidFill>
          </a:ln>
          <a:effectLst/>
        </p:spPr>
        <p:txBody>
          <a:bodyPr wrap="none" lIns="54864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0 176 185</a:t>
            </a:r>
          </a:p>
        </p:txBody>
      </p:sp>
      <p:sp>
        <p:nvSpPr>
          <p:cNvPr id="10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2573790"/>
            <a:ext cx="2094316" cy="235872"/>
          </a:xfrm>
          <a:prstGeom prst="rect">
            <a:avLst/>
          </a:prstGeom>
          <a:solidFill>
            <a:schemeClr val="accent2"/>
          </a:solidFill>
          <a:ln w="6350" algn="ctr">
            <a:solidFill>
              <a:schemeClr val="bg1"/>
            </a:solidFill>
            <a:miter lim="800000"/>
            <a:headEnd/>
            <a:tailEnd/>
          </a:ln>
        </p:spPr>
        <p:txBody>
          <a:bodyPr lIns="548640" tIns="46800" rIns="46800" bIns="46800" anchor="ctr"/>
          <a:lstStyle/>
          <a:p>
            <a:pPr algn="l" defTabSz="831477">
              <a:lnSpc>
                <a:spcPct val="95000"/>
              </a:lnSpc>
            </a:pPr>
            <a:r>
              <a:rPr lang="en-US" altLang="zh-CN" sz="800" b="1">
                <a:solidFill>
                  <a:srgbClr val="FFFFFF"/>
                </a:solidFill>
                <a:latin typeface="+mn-lt"/>
                <a:ea typeface="+mn-ea"/>
                <a:cs typeface="Arial" panose="020B0604020202020204" pitchFamily="34" charset="0"/>
              </a:rPr>
              <a:t>240 79 36</a:t>
            </a:r>
          </a:p>
        </p:txBody>
      </p:sp>
      <p:sp>
        <p:nvSpPr>
          <p:cNvPr id="104" name="Rectangle 193"/>
          <p:cNvSpPr>
            <a:spLocks noChangeArrowheads="1"/>
          </p:cNvSpPr>
          <p:nvPr/>
        </p:nvSpPr>
        <p:spPr bwMode="auto">
          <a:xfrm>
            <a:off x="-2675712" y="2289642"/>
            <a:ext cx="2094316" cy="238631"/>
          </a:xfrm>
          <a:prstGeom prst="rect">
            <a:avLst/>
          </a:prstGeom>
          <a:solidFill>
            <a:schemeClr val="accent1"/>
          </a:solidFill>
          <a:ln w="6350">
            <a:solidFill>
              <a:schemeClr val="bg1"/>
            </a:solidFill>
            <a:miter lim="800000"/>
            <a:headEnd/>
            <a:tailEnd/>
          </a:ln>
        </p:spPr>
        <p:txBody>
          <a:bodyPr wrap="none" lIns="548640" tIns="64800" rIns="46800" bIns="64800" anchor="ctr"/>
          <a:lstStyle/>
          <a:p>
            <a:pPr algn="l" defTabSz="831477">
              <a:tabLst>
                <a:tab pos="4891040" algn="l"/>
              </a:tabLst>
            </a:pPr>
            <a:r>
              <a:rPr lang="en-US" altLang="zh-CN" sz="800" b="1">
                <a:solidFill>
                  <a:schemeClr val="bg1"/>
                </a:solidFill>
                <a:latin typeface="+mn-lt"/>
                <a:ea typeface="+mn-ea"/>
                <a:cs typeface="Arial" panose="020B0604020202020204" pitchFamily="34" charset="0"/>
              </a:rPr>
              <a:t>38 157 216</a:t>
            </a:r>
          </a:p>
        </p:txBody>
      </p:sp>
      <p:sp>
        <p:nvSpPr>
          <p:cNvPr id="10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4271793"/>
            <a:ext cx="443316" cy="235871"/>
          </a:xfrm>
          <a:prstGeom prst="rect">
            <a:avLst/>
          </a:prstGeom>
          <a:noFill/>
          <a:ln w="6350" algn="ctr">
            <a:noFill/>
            <a:miter lim="800000"/>
            <a:headEnd/>
            <a:tailEnd/>
          </a:ln>
        </p:spPr>
        <p:txBody>
          <a:bodyPr lIns="46800" tIns="46800" rIns="46800" bIns="46800" anchor="ctr"/>
          <a:lstStyle/>
          <a:p>
            <a:pPr algn="l" defTabSz="831477">
              <a:lnSpc>
                <a:spcPct val="95000"/>
              </a:lnSpc>
            </a:pPr>
            <a:r>
              <a:rPr lang="en-US" altLang="zh-CN" sz="800" b="1">
                <a:solidFill>
                  <a:schemeClr val="tx1"/>
                </a:solidFill>
                <a:latin typeface="+mn-lt"/>
                <a:ea typeface="+mn-ea"/>
                <a:cs typeface="Arial" panose="020B0604020202020204" pitchFamily="34" charset="0"/>
              </a:rPr>
              <a:t>A8:</a:t>
            </a:r>
          </a:p>
        </p:txBody>
      </p:sp>
      <p:sp>
        <p:nvSpPr>
          <p:cNvPr id="106" name="Rectangle 189"/>
          <p:cNvSpPr>
            <a:spLocks noChangeArrowheads="1"/>
          </p:cNvSpPr>
          <p:nvPr/>
        </p:nvSpPr>
        <p:spPr bwMode="auto">
          <a:xfrm>
            <a:off x="-2675711" y="2855183"/>
            <a:ext cx="443316" cy="238631"/>
          </a:xfrm>
          <a:prstGeom prst="rect">
            <a:avLst/>
          </a:prstGeom>
          <a:noFill/>
          <a:ln w="6350" algn="ctr">
            <a:noFill/>
            <a:miter lim="800000"/>
            <a:headEnd/>
            <a:tailEnd/>
          </a:ln>
          <a:effectLst/>
        </p:spPr>
        <p:txBody>
          <a:bodyPr wrap="none" lIns="4680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A3:</a:t>
            </a:r>
          </a:p>
        </p:txBody>
      </p:sp>
      <p:sp>
        <p:nvSpPr>
          <p:cNvPr id="107" name="Rectangle 191"/>
          <p:cNvSpPr>
            <a:spLocks noChangeArrowheads="1"/>
          </p:cNvSpPr>
          <p:nvPr/>
        </p:nvSpPr>
        <p:spPr bwMode="auto">
          <a:xfrm>
            <a:off x="-2675711" y="3139333"/>
            <a:ext cx="443316" cy="238631"/>
          </a:xfrm>
          <a:prstGeom prst="rect">
            <a:avLst/>
          </a:prstGeom>
          <a:noFill/>
          <a:ln w="6350" algn="ctr">
            <a:noFill/>
            <a:miter lim="800000"/>
            <a:headEnd/>
            <a:tailEnd/>
          </a:ln>
          <a:effectLst/>
        </p:spPr>
        <p:txBody>
          <a:bodyPr wrap="none" lIns="46800" tIns="64800" rIns="46800" bIns="64800" anchor="ctr"/>
          <a:lstStyle/>
          <a:p>
            <a:pPr algn="l" defTabSz="831477">
              <a:lnSpc>
                <a:spcPct val="95000"/>
              </a:lnSpc>
              <a:buClr>
                <a:schemeClr val="bg1"/>
              </a:buClr>
              <a:tabLst>
                <a:tab pos="4891040" algn="l"/>
              </a:tabLst>
              <a:defRPr/>
            </a:pPr>
            <a:r>
              <a:rPr lang="en-US" altLang="zh-TW" sz="800" b="1">
                <a:solidFill>
                  <a:schemeClr val="bg1"/>
                </a:solidFill>
                <a:latin typeface="+mn-lt"/>
                <a:ea typeface="+mn-ea"/>
                <a:cs typeface="Arial" pitchFamily="34" charset="0"/>
              </a:rPr>
              <a:t>A4:</a:t>
            </a:r>
          </a:p>
        </p:txBody>
      </p:sp>
      <p:sp>
        <p:nvSpPr>
          <p:cNvPr id="108" name="Rectangle 192"/>
          <p:cNvSpPr>
            <a:spLocks noChangeArrowheads="1"/>
          </p:cNvSpPr>
          <p:nvPr/>
        </p:nvSpPr>
        <p:spPr bwMode="auto">
          <a:xfrm>
            <a:off x="-2675711" y="3423482"/>
            <a:ext cx="443316" cy="237251"/>
          </a:xfrm>
          <a:prstGeom prst="rect">
            <a:avLst/>
          </a:prstGeom>
          <a:noFill/>
          <a:ln w="6350">
            <a:noFill/>
          </a:ln>
          <a:effectLst/>
        </p:spPr>
        <p:txBody>
          <a:bodyPr wrap="none" lIns="4680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A5:</a:t>
            </a:r>
          </a:p>
        </p:txBody>
      </p:sp>
      <p:sp>
        <p:nvSpPr>
          <p:cNvPr id="109" name="Rectangle 194"/>
          <p:cNvSpPr>
            <a:spLocks noChangeArrowheads="1"/>
          </p:cNvSpPr>
          <p:nvPr/>
        </p:nvSpPr>
        <p:spPr bwMode="auto">
          <a:xfrm>
            <a:off x="-2675711" y="3706250"/>
            <a:ext cx="443316" cy="238630"/>
          </a:xfrm>
          <a:prstGeom prst="rect">
            <a:avLst/>
          </a:prstGeom>
          <a:noFill/>
          <a:ln w="6350">
            <a:noFill/>
          </a:ln>
          <a:effectLst/>
        </p:spPr>
        <p:txBody>
          <a:bodyPr wrap="none" lIns="4680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A6:</a:t>
            </a:r>
          </a:p>
        </p:txBody>
      </p:sp>
      <p:sp>
        <p:nvSpPr>
          <p:cNvPr id="11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2573790"/>
            <a:ext cx="443316" cy="235872"/>
          </a:xfrm>
          <a:prstGeom prst="rect">
            <a:avLst/>
          </a:prstGeom>
          <a:noFill/>
          <a:ln w="6350" algn="ctr">
            <a:noFill/>
            <a:miter lim="800000"/>
            <a:headEnd/>
            <a:tailEnd/>
          </a:ln>
        </p:spPr>
        <p:txBody>
          <a:bodyPr lIns="46800" tIns="46800" rIns="46800" bIns="46800" anchor="ctr"/>
          <a:lstStyle/>
          <a:p>
            <a:pPr algn="l" defTabSz="831477">
              <a:lnSpc>
                <a:spcPct val="95000"/>
              </a:lnSpc>
            </a:pPr>
            <a:r>
              <a:rPr lang="en-US" altLang="zh-CN" sz="800" b="1">
                <a:solidFill>
                  <a:srgbClr val="FFFFFF"/>
                </a:solidFill>
                <a:latin typeface="+mn-lt"/>
                <a:ea typeface="+mn-ea"/>
                <a:cs typeface="Arial" panose="020B0604020202020204" pitchFamily="34" charset="0"/>
              </a:rPr>
              <a:t>A2:</a:t>
            </a:r>
          </a:p>
        </p:txBody>
      </p:sp>
      <p:sp>
        <p:nvSpPr>
          <p:cNvPr id="111" name="Rectangle 193"/>
          <p:cNvSpPr>
            <a:spLocks noChangeArrowheads="1"/>
          </p:cNvSpPr>
          <p:nvPr/>
        </p:nvSpPr>
        <p:spPr bwMode="auto">
          <a:xfrm>
            <a:off x="-2675711" y="2289642"/>
            <a:ext cx="443316" cy="238631"/>
          </a:xfrm>
          <a:prstGeom prst="rect">
            <a:avLst/>
          </a:prstGeom>
          <a:noFill/>
          <a:ln w="6350">
            <a:noFill/>
            <a:miter lim="800000"/>
            <a:headEnd/>
            <a:tailEnd/>
          </a:ln>
        </p:spPr>
        <p:txBody>
          <a:bodyPr wrap="none" lIns="46800" tIns="64800" rIns="46800" bIns="64800" anchor="ctr"/>
          <a:lstStyle/>
          <a:p>
            <a:pPr algn="l" defTabSz="831477">
              <a:tabLst>
                <a:tab pos="4891040" algn="l"/>
              </a:tabLst>
            </a:pPr>
            <a:r>
              <a:rPr lang="en-US" altLang="zh-CN" sz="800" b="1">
                <a:solidFill>
                  <a:schemeClr val="bg1"/>
                </a:solidFill>
                <a:latin typeface="+mn-lt"/>
                <a:ea typeface="+mn-ea"/>
                <a:cs typeface="Arial" panose="020B0604020202020204" pitchFamily="34" charset="0"/>
              </a:rPr>
              <a:t>A1:</a:t>
            </a:r>
          </a:p>
        </p:txBody>
      </p:sp>
      <p:sp>
        <p:nvSpPr>
          <p:cNvPr id="112"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3990401"/>
            <a:ext cx="443316" cy="235871"/>
          </a:xfrm>
          <a:prstGeom prst="rect">
            <a:avLst/>
          </a:prstGeom>
          <a:noFill/>
          <a:ln w="6350" algn="ctr">
            <a:noFill/>
            <a:miter lim="800000"/>
            <a:headEnd/>
            <a:tailEnd/>
          </a:ln>
        </p:spPr>
        <p:txBody>
          <a:bodyPr lIns="46800" tIns="46800" rIns="46800" bIns="46800" anchor="ctr"/>
          <a:lstStyle/>
          <a:p>
            <a:pPr algn="l" defTabSz="831477">
              <a:lnSpc>
                <a:spcPct val="95000"/>
              </a:lnSpc>
            </a:pPr>
            <a:r>
              <a:rPr lang="en-US" altLang="zh-CN" sz="800" b="1">
                <a:latin typeface="+mn-lt"/>
                <a:ea typeface="+mn-ea"/>
                <a:cs typeface="Arial" panose="020B0604020202020204" pitchFamily="34" charset="0"/>
              </a:rPr>
              <a:t>A7:</a:t>
            </a:r>
          </a:p>
        </p:txBody>
      </p:sp>
      <p:sp>
        <p:nvSpPr>
          <p:cNvPr id="11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2053768"/>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Excel color scheme</a:t>
            </a:r>
          </a:p>
        </p:txBody>
      </p:sp>
      <p:sp>
        <p:nvSpPr>
          <p:cNvPr id="9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92004"/>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Page title 24</a:t>
            </a:r>
            <a:r>
              <a:rPr lang="en-US" altLang="zh-CN" sz="800" b="1" baseline="0">
                <a:solidFill>
                  <a:schemeClr val="tx1"/>
                </a:solidFill>
                <a:latin typeface="+mn-lt"/>
                <a:ea typeface="+mn-ea"/>
                <a:cs typeface="Arial" panose="020B0604020202020204" pitchFamily="34" charset="0"/>
              </a:rPr>
              <a:t> </a:t>
            </a:r>
            <a:r>
              <a:rPr lang="en-US" altLang="zh-CN" sz="800" b="1" baseline="0" err="1">
                <a:solidFill>
                  <a:schemeClr val="tx1"/>
                </a:solidFill>
                <a:latin typeface="+mn-lt"/>
                <a:ea typeface="+mn-ea"/>
                <a:cs typeface="Arial" panose="020B0604020202020204" pitchFamily="34" charset="0"/>
              </a:rPr>
              <a:t>pt</a:t>
            </a:r>
            <a:endParaRPr lang="en-US" altLang="zh-CN" sz="800" b="1">
              <a:solidFill>
                <a:schemeClr val="tx1"/>
              </a:solidFill>
              <a:latin typeface="+mn-lt"/>
              <a:ea typeface="+mn-ea"/>
              <a:cs typeface="Arial" panose="020B0604020202020204" pitchFamily="34" charset="0"/>
            </a:endParaRPr>
          </a:p>
        </p:txBody>
      </p:sp>
      <p:sp>
        <p:nvSpPr>
          <p:cNvPr id="96" name="Rectangle 193"/>
          <p:cNvSpPr>
            <a:spLocks noChangeArrowheads="1"/>
          </p:cNvSpPr>
          <p:nvPr/>
        </p:nvSpPr>
        <p:spPr bwMode="auto">
          <a:xfrm>
            <a:off x="-2675712" y="427878"/>
            <a:ext cx="2094316" cy="238631"/>
          </a:xfrm>
          <a:prstGeom prst="rect">
            <a:avLst/>
          </a:prstGeom>
          <a:solidFill>
            <a:schemeClr val="tx1">
              <a:lumMod val="75000"/>
              <a:lumOff val="25000"/>
            </a:schemeClr>
          </a:solidFill>
          <a:ln w="6350">
            <a:solidFill>
              <a:schemeClr val="bg1"/>
            </a:solidFill>
            <a:miter lim="800000"/>
            <a:headEnd/>
            <a:tailEnd/>
          </a:ln>
        </p:spPr>
        <p:txBody>
          <a:bodyPr wrap="none" lIns="548640" tIns="64800" rIns="46800" bIns="64800" anchor="ctr"/>
          <a:lstStyle/>
          <a:p>
            <a:pPr algn="l" defTabSz="831477">
              <a:lnSpc>
                <a:spcPct val="95000"/>
              </a:lnSpc>
              <a:buClr>
                <a:schemeClr val="bg1"/>
              </a:buClr>
              <a:tabLst>
                <a:tab pos="4891040" algn="l"/>
              </a:tabLst>
            </a:pPr>
            <a:r>
              <a:rPr lang="en-US" altLang="zh-CN" sz="800" b="1">
                <a:solidFill>
                  <a:schemeClr val="bg1"/>
                </a:solidFill>
                <a:latin typeface="+mn-lt"/>
                <a:ea typeface="+mn-ea"/>
                <a:cs typeface="Arial" panose="020B0604020202020204" pitchFamily="34" charset="0"/>
              </a:rPr>
              <a:t>64 64 64</a:t>
            </a:r>
          </a:p>
        </p:txBody>
      </p:sp>
      <p:sp>
        <p:nvSpPr>
          <p:cNvPr id="9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789257"/>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Page subtitle 20pt non bold</a:t>
            </a:r>
          </a:p>
        </p:txBody>
      </p:sp>
      <p:sp>
        <p:nvSpPr>
          <p:cNvPr id="94"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019613"/>
            <a:ext cx="2094316" cy="235872"/>
          </a:xfrm>
          <a:prstGeom prst="rect">
            <a:avLst/>
          </a:prstGeom>
          <a:solidFill>
            <a:schemeClr val="tx1">
              <a:lumMod val="75000"/>
              <a:lumOff val="25000"/>
            </a:schemeClr>
          </a:solidFill>
          <a:ln w="6350">
            <a:solidFill>
              <a:schemeClr val="bg1"/>
            </a:solidFill>
            <a:miter lim="800000"/>
            <a:headEnd/>
            <a:tailEnd/>
          </a:ln>
        </p:spPr>
        <p:txBody>
          <a:bodyPr wrap="none" lIns="548640" tIns="64800" rIns="46800" bIns="64800" anchor="ctr"/>
          <a:lstStyle/>
          <a:p>
            <a:pPr algn="l" defTabSz="831477">
              <a:tabLst>
                <a:tab pos="4891040" algn="l"/>
              </a:tabLst>
            </a:pPr>
            <a:r>
              <a:rPr lang="en-US" altLang="zh-CN" sz="800">
                <a:solidFill>
                  <a:schemeClr val="bg1"/>
                </a:solidFill>
                <a:latin typeface="+mn-lt"/>
                <a:ea typeface="+mn-ea"/>
                <a:cs typeface="Arial" panose="020B0604020202020204" pitchFamily="34" charset="0"/>
              </a:rPr>
              <a:t>64 64 64</a:t>
            </a:r>
          </a:p>
        </p:txBody>
      </p:sp>
      <p:sp>
        <p:nvSpPr>
          <p:cNvPr id="9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378237"/>
            <a:ext cx="2094316" cy="1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Heading</a:t>
            </a:r>
          </a:p>
        </p:txBody>
      </p:sp>
      <p:sp>
        <p:nvSpPr>
          <p:cNvPr id="91" name="HeadingBox1" descr="&lt;tags&gt;&lt;tag n=&quot;TagName&quot; v=&quot;HeadingBox1&quot; /&gt;&lt;tag n=&quot;Top&quot; v=&quot;80.30197&quot; /&gt;&lt;tag n=&quot;Left&quot; v=&quot;35.43307&quot; /&gt;&lt;tag n=&quot;Height&quot; v=&quot;13.51496&quot; /&gt;&lt;tag n=&quot;Width&quot; v=&quot;314.6457&quot; /&gt;&lt;/tags&gt;"/>
          <p:cNvSpPr txBox="1">
            <a:spLocks/>
          </p:cNvSpPr>
          <p:nvPr/>
        </p:nvSpPr>
        <p:spPr>
          <a:xfrm>
            <a:off x="-2675711" y="1553884"/>
            <a:ext cx="2090964" cy="176459"/>
          </a:xfrm>
          <a:prstGeom prst="rect">
            <a:avLst/>
          </a:prstGeom>
          <a:solidFill>
            <a:schemeClr val="bg1"/>
          </a:solidFill>
          <a:ln w="6350" algn="ctr">
            <a:noFill/>
            <a:miter lim="800000"/>
            <a:headEnd/>
            <a:tailEnd/>
          </a:ln>
          <a:effectLst>
            <a:outerShdw dist="25400" dir="5400000" sx="99899" sy="99899" algn="ctr" rotWithShape="0">
              <a:schemeClr val="accent1"/>
            </a:outerShdw>
          </a:effectLst>
          <a:extLst>
            <a:ext uri="{91240B29-F687-4F45-9708-019B960494DF}">
              <a14:hiddenLine xmlns:a14="http://schemas.microsoft.com/office/drawing/2010/main" w="9525" algn="ctr">
                <a:solidFill>
                  <a:schemeClr val="tx1"/>
                </a:solidFill>
                <a:miter lim="800000"/>
                <a:headEnd/>
                <a:tailEnd/>
              </a14:hiddenLine>
            </a:ext>
          </a:extLst>
        </p:spPr>
        <p:txBody>
          <a:bodyPr vert="horz" wrap="square" lIns="0" tIns="27432" rIns="0" bIns="25400" numCol="1" anchor="b" anchorCtr="0" compatLnSpc="1">
            <a:prstTxWarp prst="textNoShape">
              <a:avLst/>
            </a:prstTxWarp>
            <a:spAutoFit/>
          </a:bodyPr>
          <a:lstStyle>
            <a:lvl1pPr algn="l" defTabSz="728663">
              <a:buClr>
                <a:schemeClr val="tx1"/>
              </a:buClr>
              <a:buSzPct val="120000"/>
              <a:buFont typeface="Wingdings" pitchFamily="2" charset="2"/>
              <a:defRPr b="1">
                <a:solidFill>
                  <a:schemeClr val="accent2"/>
                </a:solidFill>
                <a:latin typeface="Arial"/>
                <a:ea typeface="ＭＳ Ｐゴシック" pitchFamily="34" charset="-128"/>
              </a:defRPr>
            </a:lvl1pPr>
            <a:lvl2pPr marL="1588" algn="l" defTabSz="728663">
              <a:spcBef>
                <a:spcPct val="36000"/>
              </a:spcBef>
              <a:buClr>
                <a:schemeClr val="tx1"/>
              </a:buClr>
              <a:buSzPct val="120000"/>
              <a:defRPr sz="1400">
                <a:latin typeface="Arial"/>
              </a:defRPr>
            </a:lvl2pPr>
            <a:lvl3pPr marL="228600" indent="-225425" algn="l" defTabSz="728663">
              <a:buClr>
                <a:schemeClr val="tx2"/>
              </a:buClr>
              <a:buSzPct val="80000"/>
              <a:buFont typeface="Wingdings" pitchFamily="2" charset="2"/>
              <a:buChar char="n"/>
              <a:defRPr sz="1400">
                <a:latin typeface="Arial"/>
              </a:defRPr>
            </a:lvl3pPr>
            <a:lvl4pPr marL="466725" indent="-236538" algn="l" defTabSz="728663">
              <a:buClr>
                <a:schemeClr val="tx1"/>
              </a:buClr>
              <a:buFont typeface="Credit Suisse Type Roman" pitchFamily="34" charset="0"/>
              <a:buChar char="−"/>
              <a:defRPr sz="1400">
                <a:latin typeface="Arial"/>
              </a:defRPr>
            </a:lvl4pPr>
            <a:lvl5pPr marL="706438" indent="-238125" algn="l" defTabSz="728663">
              <a:buClr>
                <a:schemeClr val="tx1"/>
              </a:buClr>
              <a:buFont typeface="Credit Suisse Type Roman" pitchFamily="34" charset="0"/>
              <a:buChar char="−"/>
              <a:defRPr sz="1400">
                <a:latin typeface="Arial"/>
              </a:defRPr>
            </a:lvl5pPr>
            <a:lvl6pPr marL="11636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6pPr>
            <a:lvl7pPr marL="16208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7pPr>
            <a:lvl8pPr marL="20780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8pPr>
            <a:lvl9pPr marL="2535238" indent="-238125" defTabSz="728663" fontAlgn="base">
              <a:lnSpc>
                <a:spcPct val="95000"/>
              </a:lnSpc>
              <a:spcBef>
                <a:spcPct val="0"/>
              </a:spcBef>
              <a:spcAft>
                <a:spcPct val="0"/>
              </a:spcAft>
              <a:buClr>
                <a:schemeClr val="tx1"/>
              </a:buClr>
              <a:buFont typeface="Credit Suisse Type Roman" pitchFamily="34" charset="0"/>
              <a:buChar char="−"/>
              <a:defRPr sz="1400">
                <a:latin typeface="+mn-lt"/>
              </a:defRPr>
            </a:lvl9pPr>
          </a:lstStyle>
          <a:p>
            <a:pPr algn="ctr"/>
            <a:r>
              <a:rPr lang="en-US" sz="800">
                <a:solidFill>
                  <a:schemeClr val="tx2"/>
                </a:solidFill>
                <a:latin typeface="+mn-lt"/>
                <a:ea typeface="+mn-ea"/>
              </a:rPr>
              <a:t>Font color – 38 157 216</a:t>
            </a:r>
          </a:p>
        </p:txBody>
      </p:sp>
      <p:sp>
        <p:nvSpPr>
          <p:cNvPr id="92"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753454"/>
            <a:ext cx="2094316" cy="1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kern="1200">
                <a:solidFill>
                  <a:schemeClr val="accent1"/>
                </a:solidFill>
                <a:latin typeface="+mn-lt"/>
                <a:ea typeface="+mn-ea"/>
                <a:cs typeface="+mn-cs"/>
              </a:rPr>
              <a:t>Line: 38 157 216</a:t>
            </a:r>
          </a:p>
        </p:txBody>
      </p:sp>
      <p:sp>
        <p:nvSpPr>
          <p:cNvPr id="87"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233739"/>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For CS</a:t>
            </a:r>
          </a:p>
        </p:txBody>
      </p:sp>
      <p:sp>
        <p:nvSpPr>
          <p:cNvPr id="8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467607"/>
            <a:ext cx="2094316" cy="235872"/>
          </a:xfrm>
          <a:prstGeom prst="rect">
            <a:avLst/>
          </a:prstGeom>
          <a:solidFill>
            <a:schemeClr val="accent6"/>
          </a:solidFill>
          <a:ln w="6350" algn="ctr">
            <a:solidFill>
              <a:schemeClr val="bg1"/>
            </a:solidFill>
            <a:miter lim="800000"/>
            <a:headEnd/>
            <a:tailEnd/>
          </a:ln>
          <a:effectLst/>
        </p:spPr>
        <p:txBody>
          <a:bodyPr wrap="none" lIns="54864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0 176 185</a:t>
            </a:r>
          </a:p>
        </p:txBody>
      </p:sp>
      <p:sp>
        <p:nvSpPr>
          <p:cNvPr id="89" name="Rectangle 189"/>
          <p:cNvSpPr>
            <a:spLocks noChangeArrowheads="1"/>
          </p:cNvSpPr>
          <p:nvPr/>
        </p:nvSpPr>
        <p:spPr bwMode="auto">
          <a:xfrm>
            <a:off x="-2675711" y="5464850"/>
            <a:ext cx="443316" cy="238631"/>
          </a:xfrm>
          <a:prstGeom prst="rect">
            <a:avLst/>
          </a:prstGeom>
          <a:noFill/>
          <a:ln w="6350" algn="ctr">
            <a:noFill/>
            <a:miter lim="800000"/>
            <a:headEnd/>
            <a:tailEnd/>
          </a:ln>
          <a:effectLst/>
        </p:spPr>
        <p:txBody>
          <a:bodyPr wrap="none" lIns="46800" tIns="64800" rIns="46800" bIns="64800" anchor="ctr"/>
          <a:lstStyle/>
          <a:p>
            <a:pPr algn="l" defTabSz="831477">
              <a:lnSpc>
                <a:spcPct val="95000"/>
              </a:lnSpc>
              <a:buClr>
                <a:schemeClr val="bg1"/>
              </a:buClr>
              <a:tabLst>
                <a:tab pos="4891040" algn="l"/>
              </a:tabLst>
              <a:defRPr/>
            </a:pPr>
            <a:r>
              <a:rPr lang="en-US" altLang="zh-CN" sz="800" b="1">
                <a:solidFill>
                  <a:schemeClr val="bg1"/>
                </a:solidFill>
                <a:latin typeface="+mn-lt"/>
                <a:ea typeface="+mn-ea"/>
                <a:cs typeface="Arial" pitchFamily="34" charset="0"/>
              </a:rPr>
              <a:t>A6:</a:t>
            </a:r>
          </a:p>
        </p:txBody>
      </p:sp>
      <p:sp>
        <p:nvSpPr>
          <p:cNvPr id="84"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4630412"/>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For client</a:t>
            </a:r>
          </a:p>
        </p:txBody>
      </p:sp>
      <p:sp>
        <p:nvSpPr>
          <p:cNvPr id="85" name="Rectangle 193"/>
          <p:cNvSpPr>
            <a:spLocks noChangeArrowheads="1"/>
          </p:cNvSpPr>
          <p:nvPr/>
        </p:nvSpPr>
        <p:spPr bwMode="auto">
          <a:xfrm>
            <a:off x="-2675712" y="4872360"/>
            <a:ext cx="2094316" cy="238631"/>
          </a:xfrm>
          <a:prstGeom prst="rect">
            <a:avLst/>
          </a:prstGeom>
          <a:solidFill>
            <a:schemeClr val="accent1"/>
          </a:solidFill>
          <a:ln w="6350">
            <a:solidFill>
              <a:schemeClr val="bg1"/>
            </a:solidFill>
            <a:miter lim="800000"/>
            <a:headEnd/>
            <a:tailEnd/>
          </a:ln>
        </p:spPr>
        <p:txBody>
          <a:bodyPr wrap="none" lIns="548640" tIns="64800" rIns="46800" bIns="64800" anchor="ctr"/>
          <a:lstStyle/>
          <a:p>
            <a:pPr algn="l" defTabSz="831477">
              <a:tabLst>
                <a:tab pos="4891040" algn="l"/>
              </a:tabLst>
            </a:pPr>
            <a:r>
              <a:rPr lang="en-US" altLang="zh-CN" sz="800" b="1">
                <a:solidFill>
                  <a:schemeClr val="bg1"/>
                </a:solidFill>
                <a:latin typeface="+mn-lt"/>
                <a:ea typeface="+mn-ea"/>
                <a:cs typeface="Arial" panose="020B0604020202020204" pitchFamily="34" charset="0"/>
              </a:rPr>
              <a:t>38 157 216</a:t>
            </a:r>
          </a:p>
        </p:txBody>
      </p:sp>
      <p:sp>
        <p:nvSpPr>
          <p:cNvPr id="86" name="Rectangle 193"/>
          <p:cNvSpPr>
            <a:spLocks noChangeArrowheads="1"/>
          </p:cNvSpPr>
          <p:nvPr/>
        </p:nvSpPr>
        <p:spPr bwMode="auto">
          <a:xfrm>
            <a:off x="-2675711" y="4872360"/>
            <a:ext cx="443316" cy="238631"/>
          </a:xfrm>
          <a:prstGeom prst="rect">
            <a:avLst/>
          </a:prstGeom>
          <a:noFill/>
          <a:ln w="6350">
            <a:noFill/>
            <a:miter lim="800000"/>
            <a:headEnd/>
            <a:tailEnd/>
          </a:ln>
        </p:spPr>
        <p:txBody>
          <a:bodyPr wrap="none" lIns="46800" tIns="64800" rIns="46800" bIns="64800" anchor="ctr"/>
          <a:lstStyle/>
          <a:p>
            <a:pPr algn="l" defTabSz="831477">
              <a:tabLst>
                <a:tab pos="4891040" algn="l"/>
              </a:tabLst>
            </a:pPr>
            <a:r>
              <a:rPr lang="en-US" altLang="zh-CN" sz="800" b="1">
                <a:solidFill>
                  <a:schemeClr val="bg1"/>
                </a:solidFill>
                <a:latin typeface="+mn-lt"/>
                <a:ea typeface="+mn-ea"/>
                <a:cs typeface="Arial" panose="020B0604020202020204" pitchFamily="34" charset="0"/>
              </a:rPr>
              <a:t>A1:</a:t>
            </a:r>
          </a:p>
        </p:txBody>
      </p:sp>
      <p:sp>
        <p:nvSpPr>
          <p:cNvPr id="79"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826226"/>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46800" tIns="46800" rIns="46800" bIns="46800" anchor="ctr"/>
          <a:lstStyle/>
          <a:p>
            <a:pPr defTabSz="831477">
              <a:lnSpc>
                <a:spcPct val="95000"/>
              </a:lnSpc>
            </a:pPr>
            <a:r>
              <a:rPr lang="en-US" altLang="zh-CN" sz="800" b="1">
                <a:solidFill>
                  <a:schemeClr val="tx1"/>
                </a:solidFill>
                <a:latin typeface="+mn-lt"/>
                <a:ea typeface="+mn-ea"/>
                <a:cs typeface="Arial" panose="020B0604020202020204" pitchFamily="34" charset="0"/>
              </a:rPr>
              <a:t>Highlight in tables</a:t>
            </a:r>
          </a:p>
        </p:txBody>
      </p:sp>
      <p:sp>
        <p:nvSpPr>
          <p:cNvPr id="8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6082789"/>
            <a:ext cx="2094316" cy="235872"/>
          </a:xfrm>
          <a:prstGeom prst="rect">
            <a:avLst/>
          </a:prstGeom>
          <a:solidFill>
            <a:srgbClr val="DADBDD"/>
          </a:solidFill>
          <a:ln w="6350" algn="ctr">
            <a:solidFill>
              <a:schemeClr val="bg1"/>
            </a:solidFill>
            <a:miter lim="800000"/>
            <a:headEnd/>
            <a:tailEnd/>
          </a:ln>
          <a:effectLst/>
        </p:spPr>
        <p:txBody>
          <a:bodyPr lIns="548640" tIns="46800" rIns="46800" bIns="46800" anchor="ctr"/>
          <a:lstStyle/>
          <a:p>
            <a:pPr lvl="0" algn="l" defTabSz="831477"/>
            <a:r>
              <a:rPr lang="en-US" altLang="zh-CN" sz="800" b="1">
                <a:latin typeface="+mn-lt"/>
                <a:ea typeface="+mn-ea"/>
                <a:cs typeface="Arial" pitchFamily="34" charset="0"/>
              </a:rPr>
              <a:t>218 219 221</a:t>
            </a:r>
          </a:p>
        </p:txBody>
      </p:sp>
      <p:sp>
        <p:nvSpPr>
          <p:cNvPr id="81"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6421423"/>
            <a:ext cx="2094316" cy="235872"/>
          </a:xfrm>
          <a:prstGeom prst="rect">
            <a:avLst/>
          </a:prstGeom>
          <a:solidFill>
            <a:schemeClr val="accent1">
              <a:lumMod val="40000"/>
              <a:lumOff val="60000"/>
            </a:schemeClr>
          </a:solidFill>
          <a:ln w="6350" algn="ctr">
            <a:solidFill>
              <a:schemeClr val="bg1"/>
            </a:solidFill>
            <a:miter lim="800000"/>
            <a:headEnd/>
            <a:tailEnd/>
          </a:ln>
          <a:effectLst/>
        </p:spPr>
        <p:txBody>
          <a:bodyPr lIns="548640" tIns="46800" rIns="46800" bIns="46800" anchor="ctr"/>
          <a:lstStyle/>
          <a:p>
            <a:pPr lvl="0" algn="l" defTabSz="831477"/>
            <a:r>
              <a:rPr lang="en-US" altLang="zh-CN" sz="800" b="1">
                <a:latin typeface="+mn-lt"/>
                <a:ea typeface="+mn-ea"/>
                <a:cs typeface="Arial" pitchFamily="34" charset="0"/>
              </a:rPr>
              <a:t>168 216 240</a:t>
            </a:r>
          </a:p>
        </p:txBody>
      </p:sp>
      <p:sp>
        <p:nvSpPr>
          <p:cNvPr id="82" name="Rectangle 189"/>
          <p:cNvSpPr>
            <a:spLocks noChangeArrowheads="1"/>
          </p:cNvSpPr>
          <p:nvPr/>
        </p:nvSpPr>
        <p:spPr bwMode="auto">
          <a:xfrm>
            <a:off x="-2675711" y="6421425"/>
            <a:ext cx="443316" cy="238631"/>
          </a:xfrm>
          <a:prstGeom prst="rect">
            <a:avLst/>
          </a:prstGeom>
          <a:noFill/>
          <a:ln w="6350" algn="ctr">
            <a:noFill/>
            <a:miter lim="800000"/>
            <a:headEnd/>
            <a:tailEnd/>
          </a:ln>
          <a:effectLst/>
        </p:spPr>
        <p:txBody>
          <a:bodyPr wrap="none" lIns="46800" tIns="64800" rIns="46800" bIns="64800" anchor="ctr"/>
          <a:lstStyle/>
          <a:p>
            <a:pPr algn="l" defTabSz="831477">
              <a:lnSpc>
                <a:spcPct val="95000"/>
              </a:lnSpc>
              <a:buClr>
                <a:schemeClr val="bg1"/>
              </a:buClr>
              <a:tabLst>
                <a:tab pos="4891040" algn="l"/>
              </a:tabLst>
              <a:defRPr/>
            </a:pPr>
            <a:r>
              <a:rPr lang="en-US" altLang="zh-CN" sz="800" b="1">
                <a:solidFill>
                  <a:schemeClr val="tx1"/>
                </a:solidFill>
                <a:latin typeface="+mn-lt"/>
                <a:ea typeface="+mn-ea"/>
                <a:cs typeface="Arial" pitchFamily="34" charset="0"/>
              </a:rPr>
              <a:t>H2:</a:t>
            </a:r>
          </a:p>
        </p:txBody>
      </p:sp>
      <p:sp>
        <p:nvSpPr>
          <p:cNvPr id="83" name="Rectangle 193"/>
          <p:cNvSpPr>
            <a:spLocks noChangeArrowheads="1"/>
          </p:cNvSpPr>
          <p:nvPr/>
        </p:nvSpPr>
        <p:spPr bwMode="auto">
          <a:xfrm>
            <a:off x="-2675711" y="6082791"/>
            <a:ext cx="443316" cy="238631"/>
          </a:xfrm>
          <a:prstGeom prst="rect">
            <a:avLst/>
          </a:prstGeom>
          <a:noFill/>
          <a:ln w="6350">
            <a:noFill/>
            <a:miter lim="800000"/>
            <a:headEnd/>
            <a:tailEnd/>
          </a:ln>
        </p:spPr>
        <p:txBody>
          <a:bodyPr wrap="none" lIns="46800" tIns="64800" rIns="46800" bIns="64800" anchor="ctr"/>
          <a:lstStyle/>
          <a:p>
            <a:pPr algn="l" defTabSz="831477">
              <a:tabLst>
                <a:tab pos="4891040" algn="l"/>
              </a:tabLst>
            </a:pPr>
            <a:r>
              <a:rPr lang="en-US" altLang="zh-CN" sz="800" b="1">
                <a:solidFill>
                  <a:schemeClr val="tx1"/>
                </a:solidFill>
                <a:latin typeface="+mn-lt"/>
                <a:ea typeface="+mn-ea"/>
                <a:cs typeface="Arial" panose="020B0604020202020204" pitchFamily="34" charset="0"/>
              </a:rPr>
              <a:t>H1:</a:t>
            </a:r>
          </a:p>
        </p:txBody>
      </p:sp>
      <p:sp>
        <p:nvSpPr>
          <p:cNvPr id="42"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16336165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95000"/>
        </a:lnSpc>
        <a:spcBef>
          <a:spcPct val="0"/>
        </a:spcBef>
        <a:buNone/>
        <a:defRPr sz="1800" b="1" kern="1200">
          <a:solidFill>
            <a:schemeClr val="tx1">
              <a:lumMod val="75000"/>
              <a:lumOff val="25000"/>
            </a:schemeClr>
          </a:solidFill>
          <a:latin typeface="+mj-lt"/>
          <a:ea typeface="+mj-ea"/>
          <a:cs typeface="+mn-cs"/>
        </a:defRPr>
      </a:lvl1pPr>
    </p:titleStyle>
    <p:bodyStyle>
      <a:lvl1pPr marL="0" indent="0" algn="l" defTabSz="914400" rtl="0" eaLnBrk="1" latinLnBrk="0" hangingPunct="1">
        <a:lnSpc>
          <a:spcPct val="95000"/>
        </a:lnSpc>
        <a:spcBef>
          <a:spcPts val="1596"/>
        </a:spcBef>
        <a:buFont typeface="Arial" pitchFamily="34" charset="0"/>
        <a:buNone/>
        <a:defRPr sz="1400" b="1" kern="1200">
          <a:solidFill>
            <a:schemeClr val="tx1"/>
          </a:solidFill>
          <a:latin typeface="+mn-lt"/>
          <a:ea typeface="+mn-ea"/>
          <a:cs typeface="+mn-cs"/>
        </a:defRPr>
      </a:lvl1pPr>
      <a:lvl2pPr marL="0" indent="0" algn="l" defTabSz="914400" rtl="0" eaLnBrk="1" latinLnBrk="0" hangingPunct="1">
        <a:lnSpc>
          <a:spcPct val="95000"/>
        </a:lnSpc>
        <a:spcBef>
          <a:spcPts val="605"/>
        </a:spcBef>
        <a:buFont typeface="Arial" pitchFamily="34" charset="0"/>
        <a:buNone/>
        <a:defRPr sz="1400" kern="1200">
          <a:solidFill>
            <a:schemeClr val="tx1"/>
          </a:solidFill>
          <a:latin typeface="+mn-lt"/>
          <a:ea typeface="+mn-ea"/>
          <a:cs typeface="+mn-cs"/>
        </a:defRPr>
      </a:lvl2pPr>
      <a:lvl3pPr marL="230400" indent="-226800" algn="l" defTabSz="914400" rtl="0" eaLnBrk="1" latinLnBrk="0" hangingPunct="1">
        <a:lnSpc>
          <a:spcPct val="95000"/>
        </a:lnSpc>
        <a:spcBef>
          <a:spcPts val="0"/>
        </a:spcBef>
        <a:buClr>
          <a:schemeClr val="tx2"/>
        </a:buClr>
        <a:buSzPct val="80000"/>
        <a:buFont typeface="Wingdings" pitchFamily="2" charset="2"/>
        <a:buChar char=""/>
        <a:defRPr sz="1400" kern="1200">
          <a:solidFill>
            <a:schemeClr val="tx1"/>
          </a:solidFill>
          <a:latin typeface="+mn-lt"/>
          <a:ea typeface="+mn-ea"/>
          <a:cs typeface="+mn-cs"/>
        </a:defRPr>
      </a:lvl3pPr>
      <a:lvl4pPr marL="468000" indent="-237600" algn="l" defTabSz="914400" rtl="0" eaLnBrk="1" latinLnBrk="0" hangingPunct="1">
        <a:lnSpc>
          <a:spcPct val="95000"/>
        </a:lnSpc>
        <a:spcBef>
          <a:spcPts val="0"/>
        </a:spcBef>
        <a:buClr>
          <a:schemeClr val="tx1"/>
        </a:buClr>
        <a:buFont typeface="Credit Suisse Type Light" pitchFamily="34" charset="0"/>
        <a:buChar char="−"/>
        <a:defRPr sz="1400" kern="1200">
          <a:solidFill>
            <a:schemeClr val="tx1"/>
          </a:solidFill>
          <a:latin typeface="+mn-lt"/>
          <a:ea typeface="+mn-ea"/>
          <a:cs typeface="+mn-cs"/>
        </a:defRPr>
      </a:lvl4pPr>
      <a:lvl5pPr marL="705600" indent="-237600" algn="l" defTabSz="914400" rtl="0" eaLnBrk="1" latinLnBrk="0" hangingPunct="1">
        <a:lnSpc>
          <a:spcPct val="95000"/>
        </a:lnSpc>
        <a:spcBef>
          <a:spcPts val="0"/>
        </a:spcBef>
        <a:buClr>
          <a:schemeClr val="tx1"/>
        </a:buClr>
        <a:buFont typeface="Credit Suisse Type Light"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1027" name="Line 11"/>
          <p:cNvSpPr>
            <a:spLocks noChangeShapeType="1"/>
          </p:cNvSpPr>
          <p:nvPr/>
        </p:nvSpPr>
        <p:spPr bwMode="auto">
          <a:xfrm>
            <a:off x="179754" y="6400800"/>
            <a:ext cx="11816862" cy="0"/>
          </a:xfrm>
          <a:prstGeom prst="line">
            <a:avLst/>
          </a:prstGeom>
          <a:noFill/>
          <a:ln w="6350">
            <a:no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38-157-216</a:t>
            </a: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109-206-229</a:t>
            </a: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118-192-68</a:t>
            </a: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186-217-129</a:t>
            </a: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83-86-90</a:t>
            </a: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151-153-155</a:t>
            </a: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240-79-36</a:t>
            </a: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246-140-92</a:t>
            </a: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a:extLst>
              <a:ext uri="{FF2B5EF4-FFF2-40B4-BE49-F238E27FC236}">
                <a16:creationId xmlns:a16="http://schemas.microsoft.com/office/drawing/2014/main" id="{5D49BC80-C16A-4A68-95CE-876CD2EC0BCE}"/>
              </a:ext>
            </a:extLst>
          </p:cNvPr>
          <p:cNvPicPr>
            <a:picLocks noChangeAspect="1"/>
          </p:cNvPicPr>
          <p:nvPr userDrawn="1"/>
        </p:nvPicPr>
        <p:blipFill>
          <a:blip r:embed="rId8"/>
          <a:stretch>
            <a:fillRect/>
          </a:stretch>
        </p:blipFill>
        <p:spPr>
          <a:xfrm>
            <a:off x="9751181" y="6273898"/>
            <a:ext cx="2249343" cy="473988"/>
          </a:xfrm>
          <a:prstGeom prst="rect">
            <a:avLst/>
          </a:prstGeom>
        </p:spPr>
      </p:pic>
      <p:sp>
        <p:nvSpPr>
          <p:cNvPr id="1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7494083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a:p>
            <a:pPr lvl="8"/>
            <a:r>
              <a:rPr lang="en-US"/>
              <a:t>Bullet level 9</a:t>
            </a:r>
          </a:p>
        </p:txBody>
      </p:sp>
      <p:sp>
        <p:nvSpPr>
          <p:cNvPr id="1027" name="Line 11"/>
          <p:cNvSpPr>
            <a:spLocks noChangeShapeType="1"/>
          </p:cNvSpPr>
          <p:nvPr/>
        </p:nvSpPr>
        <p:spPr bwMode="auto">
          <a:xfrm>
            <a:off x="179754" y="6400800"/>
            <a:ext cx="11816862" cy="0"/>
          </a:xfrm>
          <a:prstGeom prst="line">
            <a:avLst/>
          </a:prstGeom>
          <a:noFill/>
          <a:ln w="6350">
            <a:no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38-157-216</a:t>
            </a: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109-206-229</a:t>
            </a: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118-192-68</a:t>
            </a: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186-217-129</a:t>
            </a: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83-86-90</a:t>
            </a: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a:solidFill>
                  <a:srgbClr val="FFFFFF"/>
                </a:solidFill>
                <a:ea typeface="+mj-ea"/>
              </a:rPr>
              <a:t>151-153-155</a:t>
            </a: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240-79-36</a:t>
            </a: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Arial" pitchFamily="34" charset="0"/>
                <a:ea typeface="+mj-ea"/>
              </a:rPr>
              <a:t>246-140-92</a:t>
            </a: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a:extLst>
              <a:ext uri="{FF2B5EF4-FFF2-40B4-BE49-F238E27FC236}">
                <a16:creationId xmlns:a16="http://schemas.microsoft.com/office/drawing/2014/main" id="{347BC355-5067-43EC-A885-B819FFB7B18A}"/>
              </a:ext>
            </a:extLst>
          </p:cNvPr>
          <p:cNvPicPr>
            <a:picLocks noChangeAspect="1"/>
          </p:cNvPicPr>
          <p:nvPr userDrawn="1"/>
        </p:nvPicPr>
        <p:blipFill>
          <a:blip r:embed="rId8"/>
          <a:stretch>
            <a:fillRect/>
          </a:stretch>
        </p:blipFill>
        <p:spPr>
          <a:xfrm>
            <a:off x="9751181" y="6273898"/>
            <a:ext cx="2249343" cy="473988"/>
          </a:xfrm>
          <a:prstGeom prst="rect">
            <a:avLst/>
          </a:prstGeom>
        </p:spPr>
      </p:pic>
      <p:sp>
        <p:nvSpPr>
          <p:cNvPr id="17" name="Slide Number Placeholder 1">
            <a:extLst>
              <a:ext uri="{FF2B5EF4-FFF2-40B4-BE49-F238E27FC236}">
                <a16:creationId xmlns:a16="http://schemas.microsoft.com/office/drawing/2014/main" id="{5A039016-9D99-4BC2-A6B9-4B56EAC56374}"/>
              </a:ext>
            </a:extLst>
          </p:cNvPr>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pPr/>
              <a:t>‹#›</a:t>
            </a:fld>
            <a:endParaRPr lang="en-US"/>
          </a:p>
        </p:txBody>
      </p:sp>
    </p:spTree>
    <p:extLst>
      <p:ext uri="{BB962C8B-B14F-4D97-AF65-F5344CB8AC3E}">
        <p14:creationId xmlns:p14="http://schemas.microsoft.com/office/powerpoint/2010/main" val="26718933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1A84-D49B-4166-9472-437F6EAB6A3A}" type="datetimeFigureOut">
              <a:rPr lang="ko-KR" altLang="en-US" smtClean="0"/>
              <a:t>2022-12-01</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6CF8F-791F-4E5A-B4D3-68227A314219}" type="slidenum">
              <a:rPr lang="ko-KR" altLang="en-US" smtClean="0"/>
              <a:t>‹#›</a:t>
            </a:fld>
            <a:endParaRPr lang="ko-KR" altLang="en-US"/>
          </a:p>
        </p:txBody>
      </p:sp>
    </p:spTree>
    <p:extLst>
      <p:ext uri="{BB962C8B-B14F-4D97-AF65-F5344CB8AC3E}">
        <p14:creationId xmlns:p14="http://schemas.microsoft.com/office/powerpoint/2010/main" val="11642160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1A84-D49B-4166-9472-437F6EAB6A3A}" type="datetimeFigureOut">
              <a:rPr lang="ko-KR" altLang="en-US" smtClean="0"/>
              <a:t>2022-12-01</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6CF8F-791F-4E5A-B4D3-68227A314219}" type="slidenum">
              <a:rPr lang="ko-KR" altLang="en-US" smtClean="0"/>
              <a:t>‹#›</a:t>
            </a:fld>
            <a:endParaRPr lang="ko-KR" altLang="en-US"/>
          </a:p>
        </p:txBody>
      </p:sp>
      <p:sp>
        <p:nvSpPr>
          <p:cNvPr id="19" name="矩形 18">
            <a:extLst>
              <a:ext uri="{FF2B5EF4-FFF2-40B4-BE49-F238E27FC236}">
                <a16:creationId xmlns:a16="http://schemas.microsoft.com/office/drawing/2014/main" id="{FBDF2F43-3B3D-DE1B-F892-09F7BEE0F7C6}"/>
              </a:ext>
            </a:extLst>
          </p:cNvPr>
          <p:cNvSpPr/>
          <p:nvPr userDrawn="1"/>
        </p:nvSpPr>
        <p:spPr>
          <a:xfrm>
            <a:off x="-1400175" y="0"/>
            <a:ext cx="1276350" cy="4381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772ECD31-C553-3D84-7CF6-89672DF7BF9E}"/>
              </a:ext>
            </a:extLst>
          </p:cNvPr>
          <p:cNvSpPr/>
          <p:nvPr userDrawn="1"/>
        </p:nvSpPr>
        <p:spPr>
          <a:xfrm>
            <a:off x="-1400175" y="1914525"/>
            <a:ext cx="12763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5D55FE87-22D7-98A0-267F-53172B8ED230}"/>
              </a:ext>
            </a:extLst>
          </p:cNvPr>
          <p:cNvSpPr/>
          <p:nvPr userDrawn="1"/>
        </p:nvSpPr>
        <p:spPr>
          <a:xfrm>
            <a:off x="-1400175" y="1276350"/>
            <a:ext cx="127635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5723EAFE-F214-8180-C3F6-A77495163FEC}"/>
              </a:ext>
            </a:extLst>
          </p:cNvPr>
          <p:cNvSpPr/>
          <p:nvPr userDrawn="1"/>
        </p:nvSpPr>
        <p:spPr>
          <a:xfrm>
            <a:off x="-1400175" y="2552700"/>
            <a:ext cx="1276350" cy="4381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矩形 22">
            <a:extLst>
              <a:ext uri="{FF2B5EF4-FFF2-40B4-BE49-F238E27FC236}">
                <a16:creationId xmlns:a16="http://schemas.microsoft.com/office/drawing/2014/main" id="{CB02E700-3CCC-A9C4-FBD9-98FDDB50DEE3}"/>
              </a:ext>
            </a:extLst>
          </p:cNvPr>
          <p:cNvSpPr/>
          <p:nvPr userDrawn="1"/>
        </p:nvSpPr>
        <p:spPr>
          <a:xfrm>
            <a:off x="-1400175" y="3190875"/>
            <a:ext cx="1276350" cy="43815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4" name="矩形 23">
            <a:extLst>
              <a:ext uri="{FF2B5EF4-FFF2-40B4-BE49-F238E27FC236}">
                <a16:creationId xmlns:a16="http://schemas.microsoft.com/office/drawing/2014/main" id="{45409922-4787-6FB8-DAB0-515E389FAA36}"/>
              </a:ext>
            </a:extLst>
          </p:cNvPr>
          <p:cNvSpPr/>
          <p:nvPr userDrawn="1"/>
        </p:nvSpPr>
        <p:spPr>
          <a:xfrm>
            <a:off x="-1400175" y="638175"/>
            <a:ext cx="1276350" cy="438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335612307"/>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2.xml"/><Relationship Id="rId7" Type="http://schemas.openxmlformats.org/officeDocument/2006/relationships/chart" Target="../charts/chart6.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貓, 哺乳類, 家貓, 白色 的圖片&#10;&#10;自動產生的描述">
            <a:extLst>
              <a:ext uri="{FF2B5EF4-FFF2-40B4-BE49-F238E27FC236}">
                <a16:creationId xmlns:a16="http://schemas.microsoft.com/office/drawing/2014/main" id="{80C27BD5-FAD5-6605-8DD1-3CA578BBB94A}"/>
              </a:ext>
            </a:extLst>
          </p:cNvPr>
          <p:cNvPicPr>
            <a:picLocks noChangeAspect="1"/>
          </p:cNvPicPr>
          <p:nvPr/>
        </p:nvPicPr>
        <p:blipFill rotWithShape="1">
          <a:blip r:embed="rId2">
            <a:extLst>
              <a:ext uri="{28A0092B-C50C-407E-A947-70E740481C1C}">
                <a14:useLocalDpi xmlns:a14="http://schemas.microsoft.com/office/drawing/2010/main" val="0"/>
              </a:ext>
            </a:extLst>
          </a:blip>
          <a:srcRect b="19969"/>
          <a:stretch/>
        </p:blipFill>
        <p:spPr>
          <a:xfrm>
            <a:off x="431973" y="467360"/>
            <a:ext cx="5323490" cy="6390637"/>
          </a:xfrm>
          <a:prstGeom prst="rect">
            <a:avLst/>
          </a:prstGeom>
        </p:spPr>
      </p:pic>
      <p:sp>
        <p:nvSpPr>
          <p:cNvPr id="78" name="모서리가 둥근 직사각형 77"/>
          <p:cNvSpPr/>
          <p:nvPr/>
        </p:nvSpPr>
        <p:spPr>
          <a:xfrm flipH="1" flipV="1">
            <a:off x="9185" y="-3"/>
            <a:ext cx="12182815" cy="6858000"/>
          </a:xfrm>
          <a:prstGeom prst="roundRect">
            <a:avLst>
              <a:gd name="adj" fmla="val 0"/>
            </a:avLst>
          </a:prstGeom>
          <a:gradFill>
            <a:gsLst>
              <a:gs pos="30000">
                <a:schemeClr val="accent4">
                  <a:alpha val="0"/>
                </a:schemeClr>
              </a:gs>
              <a:gs pos="100000">
                <a:schemeClr val="accent3">
                  <a:alpha val="7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16" name="자유형 15"/>
          <p:cNvSpPr/>
          <p:nvPr/>
        </p:nvSpPr>
        <p:spPr>
          <a:xfrm rot="5400000">
            <a:off x="6165850" y="838993"/>
            <a:ext cx="6858000" cy="5194300"/>
          </a:xfrm>
          <a:custGeom>
            <a:avLst/>
            <a:gdLst>
              <a:gd name="connsiteX0" fmla="*/ 0 w 6858000"/>
              <a:gd name="connsiteY0" fmla="*/ 7076726 h 7592148"/>
              <a:gd name="connsiteX1" fmla="*/ 0 w 6858000"/>
              <a:gd name="connsiteY1" fmla="*/ 0 h 7592148"/>
              <a:gd name="connsiteX2" fmla="*/ 6858000 w 6858000"/>
              <a:gd name="connsiteY2" fmla="*/ 0 h 7592148"/>
              <a:gd name="connsiteX3" fmla="*/ 6858000 w 6858000"/>
              <a:gd name="connsiteY3" fmla="*/ 5802359 h 7592148"/>
              <a:gd name="connsiteX4" fmla="*/ 0 w 6858000"/>
              <a:gd name="connsiteY4" fmla="*/ 7076726 h 75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7592148">
                <a:moveTo>
                  <a:pt x="0" y="7076726"/>
                </a:moveTo>
                <a:lnTo>
                  <a:pt x="0" y="0"/>
                </a:lnTo>
                <a:lnTo>
                  <a:pt x="6858000" y="0"/>
                </a:lnTo>
                <a:lnTo>
                  <a:pt x="6858000" y="5802359"/>
                </a:lnTo>
                <a:cubicBezTo>
                  <a:pt x="3429000" y="5802359"/>
                  <a:pt x="3429000" y="8753523"/>
                  <a:pt x="0" y="7076726"/>
                </a:cubicBezTo>
                <a:close/>
              </a:path>
            </a:pathLst>
          </a:custGeom>
          <a:gradFill>
            <a:gsLst>
              <a:gs pos="0">
                <a:schemeClr val="accent5">
                  <a:alpha val="57000"/>
                </a:schemeClr>
              </a:gs>
              <a:gs pos="57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glow rad="127000">
                  <a:srgbClr val="FFFFFF"/>
                </a:glow>
              </a:effectLst>
              <a:uLnTx/>
              <a:uFillTx/>
              <a:latin typeface="Calibri"/>
              <a:ea typeface="맑은 고딕"/>
              <a:cs typeface="+mn-cs"/>
            </a:endParaRPr>
          </a:p>
        </p:txBody>
      </p:sp>
      <p:sp>
        <p:nvSpPr>
          <p:cNvPr id="3" name="標題 1">
            <a:extLst>
              <a:ext uri="{FF2B5EF4-FFF2-40B4-BE49-F238E27FC236}">
                <a16:creationId xmlns:a16="http://schemas.microsoft.com/office/drawing/2014/main" id="{76953F67-7569-F6E1-A6D9-7A347BF1A55D}"/>
              </a:ext>
            </a:extLst>
          </p:cNvPr>
          <p:cNvSpPr txBox="1">
            <a:spLocks/>
          </p:cNvSpPr>
          <p:nvPr/>
        </p:nvSpPr>
        <p:spPr>
          <a:xfrm>
            <a:off x="7046753" y="1608374"/>
            <a:ext cx="5823516" cy="769994"/>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r>
              <a:rPr kumimoji="0" lang="en-GB" altLang="zh-CN" sz="3800" b="1" i="0" u="none" strike="noStrike" kern="1200" cap="none" spc="0" normalizeH="0" baseline="0" noProof="0" err="1">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微軟正黑體" panose="020B0604030504040204" pitchFamily="34" charset="-120"/>
                <a:cs typeface="Aharoni" panose="02010803020104030203" pitchFamily="2" charset="-79"/>
              </a:rPr>
              <a:t>Boqii</a:t>
            </a:r>
            <a:r>
              <a:rPr kumimoji="0" lang="en-GB" altLang="zh-CN" sz="3800" b="1" i="0" u="none" strike="noStrike" kern="1200" cap="none" spc="0" normalizeH="0" baseline="0" noProof="0">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微軟正黑體" panose="020B0604030504040204" pitchFamily="34" charset="-120"/>
                <a:cs typeface="Aharoni" panose="02010803020104030203" pitchFamily="2" charset="-79"/>
              </a:rPr>
              <a:t> Holding Limited </a:t>
            </a:r>
            <a:endParaRPr kumimoji="0" lang="zh-HK" altLang="en-US" sz="3800" b="1" i="0" u="none" strike="noStrike" kern="1200" cap="none" spc="0" normalizeH="0" baseline="0" noProof="0">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微軟正黑體" panose="020B0604030504040204" pitchFamily="34" charset="-120"/>
              <a:cs typeface="Aharoni" panose="02010803020104030203" pitchFamily="2" charset="-79"/>
            </a:endParaRPr>
          </a:p>
        </p:txBody>
      </p:sp>
      <p:sp>
        <p:nvSpPr>
          <p:cNvPr id="9" name="자유형: 도형 14">
            <a:extLst>
              <a:ext uri="{FF2B5EF4-FFF2-40B4-BE49-F238E27FC236}">
                <a16:creationId xmlns:a16="http://schemas.microsoft.com/office/drawing/2014/main" id="{B8E1CC69-94C1-E88F-CFD2-85821DBD4E13}"/>
              </a:ext>
            </a:extLst>
          </p:cNvPr>
          <p:cNvSpPr/>
          <p:nvPr/>
        </p:nvSpPr>
        <p:spPr>
          <a:xfrm flipH="1" flipV="1">
            <a:off x="9180" y="5179650"/>
            <a:ext cx="1747699" cy="1678347"/>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1">
                  <a:alpha val="6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2" name="타원 52">
            <a:extLst>
              <a:ext uri="{FF2B5EF4-FFF2-40B4-BE49-F238E27FC236}">
                <a16:creationId xmlns:a16="http://schemas.microsoft.com/office/drawing/2014/main" id="{D2CC3BDF-51BC-FC71-5678-F6B9ED2AA863}"/>
              </a:ext>
            </a:extLst>
          </p:cNvPr>
          <p:cNvSpPr/>
          <p:nvPr/>
        </p:nvSpPr>
        <p:spPr>
          <a:xfrm>
            <a:off x="7025798" y="5170688"/>
            <a:ext cx="1026055" cy="1026055"/>
          </a:xfrm>
          <a:prstGeom prst="ellipse">
            <a:avLst/>
          </a:prstGeom>
          <a:gradFill>
            <a:gsLst>
              <a:gs pos="0">
                <a:schemeClr val="accent6"/>
              </a:gs>
              <a:gs pos="100000">
                <a:schemeClr val="accent5">
                  <a:lumMod val="40000"/>
                  <a:lumOff val="60000"/>
                </a:schemeClr>
              </a:gs>
            </a:gsLst>
            <a:lin ang="36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6" name="타원 3">
            <a:extLst>
              <a:ext uri="{FF2B5EF4-FFF2-40B4-BE49-F238E27FC236}">
                <a16:creationId xmlns:a16="http://schemas.microsoft.com/office/drawing/2014/main" id="{DB85C318-C3C0-0952-F305-CBD52BFD7943}"/>
              </a:ext>
            </a:extLst>
          </p:cNvPr>
          <p:cNvSpPr/>
          <p:nvPr/>
        </p:nvSpPr>
        <p:spPr>
          <a:xfrm>
            <a:off x="4452197" y="1078799"/>
            <a:ext cx="1078537" cy="1078537"/>
          </a:xfrm>
          <a:prstGeom prst="ellipse">
            <a:avLst/>
          </a:prstGeom>
          <a:gradFill>
            <a:gsLst>
              <a:gs pos="0">
                <a:schemeClr val="accent3"/>
              </a:gs>
              <a:gs pos="100000">
                <a:schemeClr val="accent4"/>
              </a:gs>
            </a:gsLst>
            <a:lin ang="36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10" name="타원 31">
            <a:extLst>
              <a:ext uri="{FF2B5EF4-FFF2-40B4-BE49-F238E27FC236}">
                <a16:creationId xmlns:a16="http://schemas.microsoft.com/office/drawing/2014/main" id="{D21F2F21-B76A-67E9-BB32-F7AA71BAC286}"/>
              </a:ext>
            </a:extLst>
          </p:cNvPr>
          <p:cNvSpPr/>
          <p:nvPr/>
        </p:nvSpPr>
        <p:spPr>
          <a:xfrm>
            <a:off x="4392993" y="2768775"/>
            <a:ext cx="2647868" cy="2647868"/>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pic>
        <p:nvPicPr>
          <p:cNvPr id="1026" name="Picture 2">
            <a:extLst>
              <a:ext uri="{FF2B5EF4-FFF2-40B4-BE49-F238E27FC236}">
                <a16:creationId xmlns:a16="http://schemas.microsoft.com/office/drawing/2014/main" id="{62C1DC08-4FBB-F0B7-BD72-3DF4EF10C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68" y="-352358"/>
            <a:ext cx="46863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descr="Text Box: Flysheet subheading">
            <a:extLst>
              <a:ext uri="{FF2B5EF4-FFF2-40B4-BE49-F238E27FC236}">
                <a16:creationId xmlns:a16="http://schemas.microsoft.com/office/drawing/2014/main" id="{01B977F4-C02D-06CA-69FD-3DA12C6C3333}"/>
              </a:ext>
            </a:extLst>
          </p:cNvPr>
          <p:cNvSpPr txBox="1">
            <a:spLocks noChangeArrowheads="1"/>
          </p:cNvSpPr>
          <p:nvPr/>
        </p:nvSpPr>
        <p:spPr bwMode="gray">
          <a:xfrm>
            <a:off x="8601043" y="2267918"/>
            <a:ext cx="4212076" cy="41910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36000" numCol="1" anchor="t" anchorCtr="0" compatLnSpc="1">
            <a:prstTxWarp prst="textNoShape">
              <a:avLst/>
            </a:prstTxWarp>
          </a:bodyPr>
          <a:lst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lang="en-US" sz="2000" b="0">
                <a:solidFill>
                  <a:schemeClr val="bg1"/>
                </a:solidFill>
                <a:latin typeface="+mj-lt"/>
                <a:ea typeface="+mj-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marL="0" marR="0" lvl="0" indent="0" algn="l" defTabSz="1838325" rtl="0" eaLnBrk="1" fontAlgn="base" latinLnBrk="0" hangingPunct="1">
              <a:lnSpc>
                <a:spcPct val="100000"/>
              </a:lnSpc>
              <a:spcBef>
                <a:spcPct val="75000"/>
              </a:spcBef>
              <a:spcAft>
                <a:spcPct val="0"/>
              </a:spcAft>
              <a:buClr>
                <a:srgbClr val="FFFFFF">
                  <a:lumMod val="50000"/>
                </a:srgbClr>
              </a:buClr>
              <a:buSzPct val="100000"/>
              <a:buFont typeface="Symbol"/>
              <a:buNone/>
              <a:tabLst/>
              <a:defRPr/>
            </a:pPr>
            <a:r>
              <a:rPr kumimoji="0" lang="zh-TW" altLang="en-US"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rPr>
              <a:t>（</a:t>
            </a:r>
            <a:r>
              <a:rPr kumimoji="0" lang="en-GB" altLang="zh-TW"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rPr>
              <a:t>Stock Code</a:t>
            </a:r>
            <a:r>
              <a:rPr kumimoji="0" lang="zh-TW" altLang="en-US"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rPr>
              <a:t>：</a:t>
            </a:r>
            <a:r>
              <a:rPr kumimoji="0" lang="en-GB" altLang="zh-TW"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rPr>
              <a:t>BQ.US</a:t>
            </a:r>
            <a:r>
              <a:rPr kumimoji="0" lang="zh-TW" altLang="en-US"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rPr>
              <a:t>）</a:t>
            </a:r>
            <a:endParaRPr kumimoji="0" lang="en-US" sz="2400" b="1" i="0" u="none" strike="noStrike" kern="0" cap="none" spc="0" normalizeH="0" baseline="0" noProof="0">
              <a:ln>
                <a:noFill/>
              </a:ln>
              <a:solidFill>
                <a:srgbClr val="AC86CF">
                  <a:lumMod val="20000"/>
                  <a:lumOff val="80000"/>
                </a:srgbClr>
              </a:solidFill>
              <a:effectLst/>
              <a:uLnTx/>
              <a:uFillTx/>
              <a:latin typeface="Arial"/>
              <a:ea typeface="微軟正黑體" panose="020B0604030504040204" pitchFamily="34" charset="-120"/>
              <a:cs typeface="+mn-cs"/>
            </a:endParaRPr>
          </a:p>
        </p:txBody>
      </p:sp>
      <p:sp>
        <p:nvSpPr>
          <p:cNvPr id="15" name="Rectangle 309">
            <a:extLst>
              <a:ext uri="{FF2B5EF4-FFF2-40B4-BE49-F238E27FC236}">
                <a16:creationId xmlns:a16="http://schemas.microsoft.com/office/drawing/2014/main" id="{DB13D9E4-2019-3DB2-696C-FEA7EA42FB0C}"/>
              </a:ext>
            </a:extLst>
          </p:cNvPr>
          <p:cNvSpPr>
            <a:spLocks noChangeArrowheads="1"/>
          </p:cNvSpPr>
          <p:nvPr/>
        </p:nvSpPr>
        <p:spPr bwMode="auto">
          <a:xfrm>
            <a:off x="7691450" y="3133832"/>
            <a:ext cx="4068577" cy="85567"/>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a:ea typeface="맑은 고딕"/>
              <a:cs typeface="+mn-cs"/>
            </a:endParaRPr>
          </a:p>
        </p:txBody>
      </p:sp>
      <p:sp>
        <p:nvSpPr>
          <p:cNvPr id="17" name="Rectangle 310">
            <a:extLst>
              <a:ext uri="{FF2B5EF4-FFF2-40B4-BE49-F238E27FC236}">
                <a16:creationId xmlns:a16="http://schemas.microsoft.com/office/drawing/2014/main" id="{58C80158-75D6-D05F-4052-DD53FBA13DCA}"/>
              </a:ext>
            </a:extLst>
          </p:cNvPr>
          <p:cNvSpPr>
            <a:spLocks noChangeArrowheads="1"/>
          </p:cNvSpPr>
          <p:nvPr/>
        </p:nvSpPr>
        <p:spPr bwMode="auto">
          <a:xfrm>
            <a:off x="10018100" y="3352793"/>
            <a:ext cx="2164715" cy="85567"/>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a:ea typeface="맑은 고딕"/>
              <a:cs typeface="+mn-cs"/>
            </a:endParaRPr>
          </a:p>
        </p:txBody>
      </p:sp>
      <p:sp>
        <p:nvSpPr>
          <p:cNvPr id="7" name="文字方塊 6">
            <a:extLst>
              <a:ext uri="{FF2B5EF4-FFF2-40B4-BE49-F238E27FC236}">
                <a16:creationId xmlns:a16="http://schemas.microsoft.com/office/drawing/2014/main" id="{46798065-9620-B883-64D5-EDC1541B9A6B}"/>
              </a:ext>
            </a:extLst>
          </p:cNvPr>
          <p:cNvSpPr txBox="1"/>
          <p:nvPr/>
        </p:nvSpPr>
        <p:spPr>
          <a:xfrm>
            <a:off x="3696402" y="7827409"/>
            <a:ext cx="7208196" cy="1138773"/>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84ACB6">
                    <a:lumMod val="50000"/>
                  </a:srgbClr>
                </a:solidFill>
                <a:effectLst/>
                <a:uLnTx/>
                <a:uFillTx/>
                <a:latin typeface="Arial"/>
                <a:ea typeface="STKaiti"/>
                <a:cs typeface="+mn-cs"/>
              </a:rPr>
              <a:t> </a:t>
            </a:r>
            <a:r>
              <a:rPr kumimoji="0" lang="en-US" altLang="zh-CN" sz="3400" b="1" i="0" u="none" strike="noStrike" kern="1200" cap="none" spc="0" normalizeH="0" baseline="0" noProof="0">
                <a:ln>
                  <a:noFill/>
                </a:ln>
                <a:effectLst/>
                <a:uLnTx/>
                <a:uFillTx/>
                <a:latin typeface="Arial"/>
                <a:ea typeface="STKaiti"/>
                <a:cs typeface="+mn-cs"/>
              </a:rPr>
              <a:t>Fiscal 2023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effectLst/>
                <a:uLnTx/>
                <a:uFillTx/>
                <a:latin typeface="Arial"/>
                <a:ea typeface="STKaiti"/>
                <a:cs typeface="+mn-cs"/>
              </a:rPr>
              <a:t>1</a:t>
            </a:r>
            <a:r>
              <a:rPr kumimoji="0" lang="en-US" altLang="zh-CN" sz="3400" b="1" i="0" u="none" strike="noStrike" kern="1200" cap="none" spc="0" normalizeH="0" baseline="30000" noProof="0">
                <a:ln>
                  <a:noFill/>
                </a:ln>
                <a:effectLst/>
                <a:uLnTx/>
                <a:uFillTx/>
                <a:latin typeface="Arial"/>
                <a:ea typeface="STKaiti"/>
                <a:cs typeface="+mn-cs"/>
              </a:rPr>
              <a:t>st</a:t>
            </a:r>
            <a:r>
              <a:rPr kumimoji="0" lang="en-US" altLang="zh-CN" sz="3400" b="1" i="0" u="none" strike="noStrike" kern="1200" cap="none" spc="0" normalizeH="0" baseline="0" noProof="0">
                <a:ln>
                  <a:noFill/>
                </a:ln>
                <a:effectLst/>
                <a:uLnTx/>
                <a:uFillTx/>
                <a:latin typeface="Arial"/>
                <a:ea typeface="STKaiti"/>
                <a:cs typeface="+mn-cs"/>
              </a:rPr>
              <a:t> Half-year </a:t>
            </a:r>
            <a:r>
              <a:rPr kumimoji="0" lang="en-US" altLang="zh-HK" sz="3400" b="1" i="0" u="none" strike="noStrike" kern="1200" cap="none" spc="0" normalizeH="0" baseline="0" noProof="0">
                <a:ln>
                  <a:noFill/>
                </a:ln>
                <a:effectLst/>
                <a:uLnTx/>
                <a:uFillTx/>
                <a:latin typeface="Arial"/>
                <a:ea typeface="STKaiti"/>
                <a:cs typeface="+mn-cs"/>
              </a:rPr>
              <a:t>Results</a:t>
            </a:r>
          </a:p>
        </p:txBody>
      </p:sp>
      <p:sp>
        <p:nvSpPr>
          <p:cNvPr id="8" name="SubTitle" descr="Text Box: Flysheet subheading">
            <a:extLst>
              <a:ext uri="{FF2B5EF4-FFF2-40B4-BE49-F238E27FC236}">
                <a16:creationId xmlns:a16="http://schemas.microsoft.com/office/drawing/2014/main" id="{69A134DD-7125-1DFD-5B09-A367C78DD35D}"/>
              </a:ext>
            </a:extLst>
          </p:cNvPr>
          <p:cNvSpPr txBox="1">
            <a:spLocks noChangeArrowheads="1"/>
          </p:cNvSpPr>
          <p:nvPr/>
        </p:nvSpPr>
        <p:spPr bwMode="gray">
          <a:xfrm>
            <a:off x="9725738" y="6252636"/>
            <a:ext cx="2647868" cy="41910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36000" numCol="1" anchor="t" anchorCtr="0" compatLnSpc="1">
            <a:prstTxWarp prst="textNoShape">
              <a:avLst/>
            </a:prstTxWarp>
          </a:bodyPr>
          <a:lstStyle>
            <a:lvl1pPr marL="171450" indent="-171450" algn="l" defTabSz="1838325" rtl="0" eaLnBrk="1" fontAlgn="base" hangingPunct="1">
              <a:spcBef>
                <a:spcPct val="75000"/>
              </a:spcBef>
              <a:spcAft>
                <a:spcPct val="0"/>
              </a:spcAft>
              <a:buClr>
                <a:schemeClr val="bg1">
                  <a:lumMod val="50000"/>
                </a:schemeClr>
              </a:buClr>
              <a:buSzPct val="100000"/>
              <a:buFont typeface="Symbol"/>
              <a:buChar char="·"/>
              <a:defRPr lang="en-US" sz="2000" b="0">
                <a:solidFill>
                  <a:schemeClr val="bg1"/>
                </a:solidFill>
                <a:latin typeface="+mj-lt"/>
                <a:ea typeface="+mj-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smtClean="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a:buChar char="–"/>
              <a:defRPr lang="en-US" sz="1400" b="0" dirty="0" smtClean="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a:buChar char="·"/>
              <a:defRPr lang="en-US" sz="1400" b="0" dirty="0">
                <a:solidFill>
                  <a:schemeClr val="tx1"/>
                </a:solidFill>
                <a:latin typeface="+mn-lt"/>
                <a:ea typeface="+mn-ea"/>
                <a:cs typeface="+mn-cs"/>
              </a:defRPr>
            </a:lvl9pPr>
          </a:lstStyle>
          <a:p>
            <a:pPr marL="0" indent="0">
              <a:buClr>
                <a:prstClr val="white">
                  <a:lumMod val="50000"/>
                </a:prstClr>
              </a:buClr>
              <a:buFont typeface="Symbol"/>
              <a:buNone/>
            </a:pPr>
            <a:r>
              <a:rPr altLang="zh-CN" sz="2400" b="1" kern="0" dirty="0" smtClean="0">
                <a:solidFill>
                  <a:prstClr val="white"/>
                </a:solidFill>
                <a:effectLst>
                  <a:outerShdw blurRad="50800" dist="38100" dir="18900000" algn="bl" rotWithShape="0">
                    <a:prstClr val="black">
                      <a:alpha val="40000"/>
                    </a:prstClr>
                  </a:outerShdw>
                </a:effectLst>
                <a:latin typeface="Arial"/>
                <a:ea typeface="STKaiti"/>
              </a:rPr>
              <a:t>December </a:t>
            </a:r>
            <a:r>
              <a:rPr altLang="zh-CN" sz="2400" b="1" kern="0" dirty="0">
                <a:solidFill>
                  <a:prstClr val="white"/>
                </a:solidFill>
                <a:effectLst>
                  <a:outerShdw blurRad="50800" dist="38100" dir="18900000" algn="bl" rotWithShape="0">
                    <a:prstClr val="black">
                      <a:alpha val="40000"/>
                    </a:prstClr>
                  </a:outerShdw>
                </a:effectLst>
                <a:latin typeface="Arial"/>
                <a:ea typeface="STKaiti"/>
              </a:rPr>
              <a:t>2022</a:t>
            </a:r>
            <a:endParaRPr sz="2400" b="1" kern="0" dirty="0">
              <a:solidFill>
                <a:prstClr val="white"/>
              </a:solidFill>
              <a:effectLst>
                <a:outerShdw blurRad="50800" dist="38100" dir="18900000" algn="bl" rotWithShape="0">
                  <a:prstClr val="black">
                    <a:alpha val="40000"/>
                  </a:prstClr>
                </a:outerShdw>
              </a:effectLst>
              <a:latin typeface="Arial"/>
              <a:ea typeface="STKaiti"/>
            </a:endParaRPr>
          </a:p>
        </p:txBody>
      </p:sp>
      <p:sp>
        <p:nvSpPr>
          <p:cNvPr id="13" name="Rectangle 2">
            <a:extLst>
              <a:ext uri="{FF2B5EF4-FFF2-40B4-BE49-F238E27FC236}">
                <a16:creationId xmlns:a16="http://schemas.microsoft.com/office/drawing/2014/main" id="{A984C10E-75C0-D2BB-0940-12EC94675A08}"/>
              </a:ext>
            </a:extLst>
          </p:cNvPr>
          <p:cNvSpPr/>
          <p:nvPr/>
        </p:nvSpPr>
        <p:spPr bwMode="gray">
          <a:xfrm>
            <a:off x="4706203" y="3858045"/>
            <a:ext cx="7485797" cy="1364273"/>
          </a:xfrm>
          <a:prstGeom prst="rect">
            <a:avLst/>
          </a:prstGeom>
          <a:solidFill>
            <a:sysClr val="window" lastClr="FFFFFF">
              <a:alpha val="60000"/>
            </a:sys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3400" b="1" i="0" u="none" strike="noStrike" kern="0" cap="none" spc="0" normalizeH="0" baseline="0" noProof="0">
                <a:ln>
                  <a:noFill/>
                </a:ln>
                <a:solidFill>
                  <a:schemeClr val="accent2">
                    <a:lumMod val="50000"/>
                  </a:schemeClr>
                </a:solidFill>
                <a:effectLst/>
                <a:uLnTx/>
                <a:uFillTx/>
                <a:latin typeface="Arial"/>
                <a:ea typeface="STKaiti"/>
              </a:rPr>
              <a:t> Fiscal 2023 1</a:t>
            </a:r>
            <a:r>
              <a:rPr kumimoji="0" lang="en-US" altLang="zh-CN" sz="3400" b="1" i="0" u="none" strike="noStrike" kern="0" cap="none" spc="0" normalizeH="0" baseline="30000" noProof="0">
                <a:ln>
                  <a:noFill/>
                </a:ln>
                <a:solidFill>
                  <a:schemeClr val="accent2">
                    <a:lumMod val="50000"/>
                  </a:schemeClr>
                </a:solidFill>
                <a:effectLst/>
                <a:uLnTx/>
                <a:uFillTx/>
                <a:latin typeface="Arial"/>
                <a:ea typeface="STKaiti"/>
              </a:rPr>
              <a:t>st</a:t>
            </a:r>
            <a:r>
              <a:rPr kumimoji="0" lang="en-US" altLang="zh-CN" sz="3400" b="1" i="0" u="none" strike="noStrike" kern="0" cap="none" spc="0" normalizeH="0" baseline="0" noProof="0">
                <a:ln>
                  <a:noFill/>
                </a:ln>
                <a:solidFill>
                  <a:schemeClr val="accent2">
                    <a:lumMod val="50000"/>
                  </a:schemeClr>
                </a:solidFill>
                <a:effectLst/>
                <a:uLnTx/>
                <a:uFillTx/>
                <a:latin typeface="Arial"/>
                <a:ea typeface="STKaiti"/>
              </a:rPr>
              <a:t> Half-year </a:t>
            </a:r>
            <a:r>
              <a:rPr kumimoji="0" lang="en-US" sz="3400" b="1" i="0" u="none" strike="noStrike" kern="0" cap="none" spc="0" normalizeH="0" baseline="0" noProof="0">
                <a:ln>
                  <a:noFill/>
                </a:ln>
                <a:solidFill>
                  <a:schemeClr val="accent2">
                    <a:lumMod val="50000"/>
                  </a:schemeClr>
                </a:solidFill>
                <a:effectLst/>
                <a:uLnTx/>
                <a:uFillTx/>
                <a:latin typeface="Arial"/>
                <a:ea typeface="STKaiti"/>
              </a:rPr>
              <a:t>Results</a:t>
            </a:r>
          </a:p>
        </p:txBody>
      </p:sp>
    </p:spTree>
    <p:extLst>
      <p:ext uri="{BB962C8B-B14F-4D97-AF65-F5344CB8AC3E}">
        <p14:creationId xmlns:p14="http://schemas.microsoft.com/office/powerpoint/2010/main" val="339214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EADDEA80-7F7F-96C8-24C2-A4AD0552E20C}"/>
              </a:ext>
            </a:extLst>
          </p:cNvPr>
          <p:cNvGraphicFramePr>
            <a:graphicFrameLocks noGrp="1"/>
          </p:cNvGraphicFramePr>
          <p:nvPr>
            <p:extLst>
              <p:ext uri="{D42A27DB-BD31-4B8C-83A1-F6EECF244321}">
                <p14:modId xmlns:p14="http://schemas.microsoft.com/office/powerpoint/2010/main" val="326292361"/>
              </p:ext>
            </p:extLst>
          </p:nvPr>
        </p:nvGraphicFramePr>
        <p:xfrm>
          <a:off x="889000" y="1540784"/>
          <a:ext cx="10080626" cy="4506002"/>
        </p:xfrm>
        <a:graphic>
          <a:graphicData uri="http://schemas.openxmlformats.org/drawingml/2006/table">
            <a:tbl>
              <a:tblPr/>
              <a:tblGrid>
                <a:gridCol w="4563381">
                  <a:extLst>
                    <a:ext uri="{9D8B030D-6E8A-4147-A177-3AD203B41FA5}">
                      <a16:colId xmlns:a16="http://schemas.microsoft.com/office/drawing/2014/main" val="3998384422"/>
                    </a:ext>
                  </a:extLst>
                </a:gridCol>
                <a:gridCol w="240832">
                  <a:extLst>
                    <a:ext uri="{9D8B030D-6E8A-4147-A177-3AD203B41FA5}">
                      <a16:colId xmlns:a16="http://schemas.microsoft.com/office/drawing/2014/main" val="3338736043"/>
                    </a:ext>
                  </a:extLst>
                </a:gridCol>
                <a:gridCol w="1806240">
                  <a:extLst>
                    <a:ext uri="{9D8B030D-6E8A-4147-A177-3AD203B41FA5}">
                      <a16:colId xmlns:a16="http://schemas.microsoft.com/office/drawing/2014/main" val="2355151426"/>
                    </a:ext>
                  </a:extLst>
                </a:gridCol>
                <a:gridCol w="328407">
                  <a:extLst>
                    <a:ext uri="{9D8B030D-6E8A-4147-A177-3AD203B41FA5}">
                      <a16:colId xmlns:a16="http://schemas.microsoft.com/office/drawing/2014/main" val="2795943945"/>
                    </a:ext>
                  </a:extLst>
                </a:gridCol>
                <a:gridCol w="1499728">
                  <a:extLst>
                    <a:ext uri="{9D8B030D-6E8A-4147-A177-3AD203B41FA5}">
                      <a16:colId xmlns:a16="http://schemas.microsoft.com/office/drawing/2014/main" val="565791651"/>
                    </a:ext>
                  </a:extLst>
                </a:gridCol>
                <a:gridCol w="1642038">
                  <a:extLst>
                    <a:ext uri="{9D8B030D-6E8A-4147-A177-3AD203B41FA5}">
                      <a16:colId xmlns:a16="http://schemas.microsoft.com/office/drawing/2014/main" val="457582641"/>
                    </a:ext>
                  </a:extLst>
                </a:gridCol>
              </a:tblGrid>
              <a:tr h="298586">
                <a:tc rowSpan="2">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rowSpan="2"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0" u="none" strike="noStrike">
                          <a:solidFill>
                            <a:schemeClr val="accent1">
                              <a:lumMod val="75000"/>
                            </a:schemeClr>
                          </a:solidFill>
                          <a:effectLst/>
                          <a:latin typeface="+mn-lt"/>
                        </a:rPr>
                        <a:t>Six Months Ended</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solidFill>
                      <a:schemeClr val="bg1"/>
                    </a:solidFill>
                  </a:tcPr>
                </a:tc>
                <a:tc rowSpan="2" hMerge="1">
                  <a:txBody>
                    <a:bodyPr/>
                    <a:lstStyle/>
                    <a:p>
                      <a:endParaRPr lang="en-US"/>
                    </a:p>
                  </a:txBody>
                  <a:tcPr/>
                </a:tc>
                <a:tc rowSpan="2"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a:solidFill>
                            <a:srgbClr val="00BDF2"/>
                          </a:solidFill>
                          <a:effectLst/>
                          <a:latin typeface="+mn-lt"/>
                        </a:rPr>
                        <a:t>Three Months Ended</a:t>
                      </a:r>
                    </a:p>
                  </a:txBody>
                  <a:tcPr marL="4676" marR="4676" marT="4676" marB="0" anchor="ctr">
                    <a:lnL w="12700" cap="flat" cmpd="sng" algn="ctr">
                      <a:noFill/>
                      <a:prstDash val="dash"/>
                      <a:round/>
                      <a:headEnd type="none" w="med" len="med"/>
                      <a:tailEnd type="none" w="med" len="med"/>
                    </a:lnL>
                    <a:lnR>
                      <a:noFill/>
                    </a:lnR>
                    <a:lnT>
                      <a:noFill/>
                    </a:lnT>
                  </a:tcPr>
                </a:tc>
                <a:tc rowSpan="2" hMerge="1">
                  <a:txBody>
                    <a:bodyPr/>
                    <a:lstStyle/>
                    <a:p>
                      <a:pPr algn="ctr" rtl="0" fontAlgn="ctr"/>
                      <a:endParaRPr lang="en-US" sz="1100" b="1" i="0" u="none" strike="noStrike">
                        <a:solidFill>
                          <a:srgbClr val="00BDF2"/>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6350" cap="flat" cmpd="sng" algn="ctr">
                      <a:solidFill>
                        <a:srgbClr val="00BDF2"/>
                      </a:solidFill>
                      <a:prstDash val="solid"/>
                      <a:round/>
                      <a:headEnd type="none" w="med" len="med"/>
                      <a:tailEnd type="none" w="med" len="med"/>
                    </a:lnB>
                  </a:tcPr>
                </a:tc>
                <a:extLst>
                  <a:ext uri="{0D108BD9-81ED-4DB2-BD59-A6C34878D82A}">
                    <a16:rowId xmlns:a16="http://schemas.microsoft.com/office/drawing/2014/main" val="1753658680"/>
                  </a:ext>
                </a:extLst>
              </a:tr>
              <a:tr h="298586">
                <a:tc vMerge="1">
                  <a:txBody>
                    <a:bodyPr/>
                    <a:lstStyle/>
                    <a:p>
                      <a:endParaRPr lang="en-US"/>
                    </a:p>
                  </a:txBody>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70129691"/>
                  </a:ext>
                </a:extLst>
              </a:tr>
              <a:tr h="298586">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Sep 30, 2021</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sz="1100" b="1" i="0" u="none" strike="noStrike" baseline="0">
                          <a:solidFill>
                            <a:schemeClr val="accent1">
                              <a:lumMod val="75000"/>
                            </a:schemeClr>
                          </a:solidFill>
                          <a:effectLst/>
                          <a:latin typeface="+mn-lt"/>
                        </a:rPr>
                        <a:t>Sep 30, 2022</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sz="1100" b="1" i="0" u="none" strike="noStrike">
                        <a:solidFill>
                          <a:srgbClr val="00BDF2"/>
                        </a:solidFill>
                        <a:effectLst/>
                        <a:latin typeface="+mn-lt"/>
                      </a:endParaRPr>
                    </a:p>
                  </a:txBody>
                  <a:tcPr marL="4676" marR="4676" marT="4676" marB="0" anchor="ctr">
                    <a:lnL w="12700" cap="flat" cmpd="sng" algn="ctr">
                      <a:noFill/>
                      <a:prstDash val="dash"/>
                      <a:round/>
                      <a:headEnd type="none" w="med" len="med"/>
                      <a:tailEnd type="none" w="med" len="med"/>
                    </a:lnL>
                    <a:lnR>
                      <a:noFill/>
                    </a:lnR>
                    <a:lnT w="6350" cap="flat" cmpd="sng" algn="ctr">
                      <a:solidFill>
                        <a:srgbClr val="00BDF2"/>
                      </a:solidFill>
                      <a:prstDash val="solid"/>
                      <a:round/>
                      <a:headEnd type="none" w="med" len="med"/>
                      <a:tailEnd type="none" w="med" len="med"/>
                    </a:lnT>
                    <a:lnB w="6350" cap="flat" cmpd="sng" algn="ctr">
                      <a:solidFill>
                        <a:srgbClr val="00BDF2"/>
                      </a:solidFill>
                      <a:prstDash val="solid"/>
                      <a:round/>
                      <a:headEnd type="none" w="med" len="med"/>
                      <a:tailEnd type="none" w="med" len="med"/>
                    </a:lnB>
                  </a:tcPr>
                </a:tc>
                <a:extLst>
                  <a:ext uri="{0D108BD9-81ED-4DB2-BD59-A6C34878D82A}">
                    <a16:rowId xmlns:a16="http://schemas.microsoft.com/office/drawing/2014/main" val="1143574698"/>
                  </a:ext>
                </a:extLst>
              </a:tr>
              <a:tr h="298586">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US$</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extLst>
                  <a:ext uri="{0D108BD9-81ED-4DB2-BD59-A6C34878D82A}">
                    <a16:rowId xmlns:a16="http://schemas.microsoft.com/office/drawing/2014/main" val="3975003145"/>
                  </a:ext>
                </a:extLst>
              </a:tr>
              <a:tr h="298586">
                <a:tc>
                  <a:txBody>
                    <a:bodyPr/>
                    <a:lstStyle/>
                    <a:p>
                      <a:pPr algn="l" rtl="0" fontAlgn="ctr"/>
                      <a:endParaRPr lang="en-US" sz="1100" b="1" i="0" u="none" strike="noStrike">
                        <a:solidFill>
                          <a:srgbClr val="269DD8"/>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noFill/>
                  </a:tcPr>
                </a:tc>
                <a:extLst>
                  <a:ext uri="{0D108BD9-81ED-4DB2-BD59-A6C34878D82A}">
                    <a16:rowId xmlns:a16="http://schemas.microsoft.com/office/drawing/2014/main" val="5342965"/>
                  </a:ext>
                </a:extLst>
              </a:tr>
              <a:tr h="298586">
                <a:tc>
                  <a:txBody>
                    <a:bodyPr/>
                    <a:lstStyle/>
                    <a:p>
                      <a:pPr algn="l" rtl="0" fontAlgn="ctr"/>
                      <a:r>
                        <a:rPr lang="en-US" sz="1100" b="1" i="0" u="none" strike="noStrike">
                          <a:solidFill>
                            <a:schemeClr val="accent1">
                              <a:lumMod val="75000"/>
                            </a:schemeClr>
                          </a:solidFill>
                          <a:effectLst/>
                          <a:latin typeface="+mn-lt"/>
                        </a:rPr>
                        <a:t>Net </a:t>
                      </a:r>
                      <a:r>
                        <a:rPr lang="en-US" sz="1100" b="1" i="0" u="none" strike="noStrike" dirty="0">
                          <a:solidFill>
                            <a:schemeClr val="accent1">
                              <a:lumMod val="75000"/>
                            </a:schemeClr>
                          </a:solidFill>
                          <a:effectLst/>
                          <a:latin typeface="+mn-lt"/>
                        </a:rPr>
                        <a:t>revenues</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dirty="0">
                          <a:solidFill>
                            <a:schemeClr val="accent1">
                              <a:lumMod val="75000"/>
                            </a:schemeClr>
                          </a:solidFill>
                          <a:effectLst/>
                          <a:latin typeface="+mn-lt"/>
                        </a:rPr>
                        <a:t> 603,967 </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589,629 </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82,889  </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1197791597"/>
                  </a:ext>
                </a:extLst>
              </a:tr>
              <a:tr h="325798">
                <a:tc>
                  <a:txBody>
                    <a:bodyPr/>
                    <a:lstStyle/>
                    <a:p>
                      <a:pPr algn="l" rtl="0" fontAlgn="ctr"/>
                      <a:r>
                        <a:rPr lang="en-US" sz="1100" b="1" i="0" u="none" strike="noStrike" dirty="0">
                          <a:solidFill>
                            <a:schemeClr val="accent1">
                              <a:lumMod val="75000"/>
                            </a:schemeClr>
                          </a:solidFill>
                          <a:effectLst/>
                          <a:latin typeface="+mn-lt"/>
                        </a:rPr>
                        <a:t>Total cost of revenues</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(491,880)</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(465,703)</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(65,467)</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846453"/>
                  </a:ext>
                </a:extLst>
              </a:tr>
              <a:tr h="298586">
                <a:tc>
                  <a:txBody>
                    <a:bodyPr/>
                    <a:lstStyle/>
                    <a:p>
                      <a:pPr algn="l" rtl="0" fontAlgn="ctr"/>
                      <a:r>
                        <a:rPr lang="en-US" sz="1100" b="1" i="0" u="none" strike="noStrike">
                          <a:solidFill>
                            <a:schemeClr val="accent1">
                              <a:lumMod val="75000"/>
                            </a:schemeClr>
                          </a:solidFill>
                          <a:effectLst/>
                          <a:latin typeface="+mn-lt"/>
                        </a:rPr>
                        <a:t>Gross profit</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112,087 </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123,926  </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17,422  </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223757860"/>
                  </a:ext>
                </a:extLst>
              </a:tr>
              <a:tr h="298586">
                <a:tc>
                  <a:txBody>
                    <a:bodyPr/>
                    <a:lstStyle/>
                    <a:p>
                      <a:pPr algn="l" rtl="0" fontAlgn="ctr"/>
                      <a:r>
                        <a:rPr lang="en-US" sz="1100" b="1" i="0" u="none" strike="noStrike">
                          <a:solidFill>
                            <a:schemeClr val="accent1">
                              <a:lumMod val="75000"/>
                            </a:schemeClr>
                          </a:solidFill>
                          <a:effectLst/>
                          <a:latin typeface="+mn-lt"/>
                        </a:rPr>
                        <a:t>Operating expenses:</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l" fontAlgn="b"/>
                      <a:endParaRPr lang="en-US" sz="1100" b="0" i="0" u="none" strike="noStrike">
                        <a:solidFill>
                          <a:schemeClr val="accent1">
                            <a:lumMod val="75000"/>
                          </a:schemeClr>
                        </a:solidFill>
                        <a:effectLst/>
                        <a:latin typeface="+mn-lt"/>
                      </a:endParaRPr>
                    </a:p>
                  </a:txBody>
                  <a:tcPr marL="4676" marR="4676" marT="4676" marB="0" anchor="b">
                    <a:lnL w="12700" cap="flat" cmpd="sng" algn="ctr">
                      <a:noFill/>
                      <a:prstDash val="dash"/>
                      <a:round/>
                      <a:headEnd type="none" w="med" len="med"/>
                      <a:tailEnd type="none" w="med" len="med"/>
                    </a:lnL>
                    <a:lnR>
                      <a:noFill/>
                    </a:lnR>
                    <a:lnT>
                      <a:noFill/>
                    </a:lnT>
                    <a:lnB>
                      <a:noFill/>
                    </a:lnB>
                  </a:tcPr>
                </a:tc>
                <a:tc>
                  <a:txBody>
                    <a:bodyPr/>
                    <a:lstStyle/>
                    <a:p>
                      <a:pPr algn="l" fontAlgn="b"/>
                      <a:endParaRPr lang="en-US" sz="1100" b="0" i="0" u="none" strike="noStrike">
                        <a:solidFill>
                          <a:schemeClr val="accent1">
                            <a:lumMod val="75000"/>
                          </a:schemeClr>
                        </a:solidFill>
                        <a:effectLst/>
                        <a:latin typeface="+mn-lt"/>
                      </a:endParaRPr>
                    </a:p>
                  </a:txBody>
                  <a:tcPr marL="4676" marR="4676" marT="4676" marB="0" anchor="b">
                    <a:lnL w="12700" cap="flat" cmpd="sng" algn="ctr">
                      <a:noFill/>
                      <a:prstDash val="dash"/>
                      <a:round/>
                      <a:headEnd type="none" w="med" len="med"/>
                      <a:tailEnd type="none" w="med" len="med"/>
                    </a:lnL>
                    <a:lnR>
                      <a:noFill/>
                    </a:lnR>
                    <a:lnT>
                      <a:noFill/>
                    </a:lnT>
                    <a:lnB>
                      <a:noFill/>
                    </a:lnB>
                  </a:tcPr>
                </a:tc>
                <a:tc>
                  <a:txBody>
                    <a:bodyPr/>
                    <a:lstStyle/>
                    <a:p>
                      <a:pPr algn="l" fontAlgn="b"/>
                      <a:endParaRPr lang="en-US" sz="1100" b="0" i="0" u="none" strike="noStrike">
                        <a:solidFill>
                          <a:schemeClr val="accent1">
                            <a:lumMod val="75000"/>
                          </a:schemeClr>
                        </a:solidFill>
                        <a:effectLst/>
                        <a:latin typeface="+mn-lt"/>
                      </a:endParaRPr>
                    </a:p>
                  </a:txBody>
                  <a:tcPr marL="4676" marR="4676" marT="4676" marB="0" anchor="b">
                    <a:lnL w="12700" cap="flat" cmpd="sng" algn="ctr">
                      <a:noFill/>
                      <a:prstDash val="dash"/>
                      <a:round/>
                      <a:headEnd type="none" w="med" len="med"/>
                      <a:tailEnd type="none" w="med" len="med"/>
                    </a:lnL>
                    <a:lnR>
                      <a:noFill/>
                    </a:lnR>
                    <a:lnT>
                      <a:noFill/>
                    </a:lnT>
                    <a:lnB>
                      <a:noFill/>
                    </a:lnB>
                  </a:tcPr>
                </a:tc>
                <a:tc>
                  <a:txBody>
                    <a:bodyPr/>
                    <a:lstStyle/>
                    <a:p>
                      <a:pPr algn="l" fontAlgn="b"/>
                      <a:endParaRPr lang="en-US" sz="1100" b="0" i="0" u="none" strike="noStrike">
                        <a:solidFill>
                          <a:schemeClr val="accent1">
                            <a:lumMod val="75000"/>
                          </a:schemeClr>
                        </a:solidFill>
                        <a:effectLst/>
                        <a:latin typeface="+mn-lt"/>
                      </a:endParaRPr>
                    </a:p>
                  </a:txBody>
                  <a:tcPr marL="4676" marR="4676" marT="4676" marB="0" anchor="b">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3166898300"/>
                  </a:ext>
                </a:extLst>
              </a:tr>
              <a:tr h="298586">
                <a:tc>
                  <a:txBody>
                    <a:bodyPr/>
                    <a:lstStyle/>
                    <a:p>
                      <a:pPr algn="l" rtl="0" fontAlgn="ctr"/>
                      <a:r>
                        <a:rPr lang="en-US" sz="1100" b="0" i="0" u="none" strike="noStrike">
                          <a:solidFill>
                            <a:srgbClr val="53565A"/>
                          </a:solidFill>
                          <a:effectLst/>
                          <a:latin typeface="+mn-lt"/>
                        </a:rPr>
                        <a:t>Fulfillment expenses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(62,519)</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(68,161)</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(9,582)</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3699558452"/>
                  </a:ext>
                </a:extLst>
              </a:tr>
              <a:tr h="298586">
                <a:tc>
                  <a:txBody>
                    <a:bodyPr/>
                    <a:lstStyle/>
                    <a:p>
                      <a:pPr algn="l" rtl="0" fontAlgn="ctr"/>
                      <a:r>
                        <a:rPr lang="en-US" sz="1100" b="0" i="0" u="none" strike="noStrike">
                          <a:solidFill>
                            <a:srgbClr val="53565A"/>
                          </a:solidFill>
                          <a:effectLst/>
                          <a:latin typeface="+mn-lt"/>
                        </a:rPr>
                        <a:t>Sales and marketing expenses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(89,454)</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(63,530)</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(8,931)</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1627170806"/>
                  </a:ext>
                </a:extLst>
              </a:tr>
              <a:tr h="298586">
                <a:tc>
                  <a:txBody>
                    <a:bodyPr/>
                    <a:lstStyle/>
                    <a:p>
                      <a:pPr algn="l" rtl="0" fontAlgn="ctr"/>
                      <a:r>
                        <a:rPr lang="en-US" sz="1100" b="0" i="0" u="none" strike="noStrike">
                          <a:solidFill>
                            <a:srgbClr val="53565A"/>
                          </a:solidFill>
                          <a:effectLst/>
                          <a:latin typeface="+mn-lt"/>
                        </a:rPr>
                        <a:t>General and administrative expenses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(42,774)</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(22,066)</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(3,102)</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2281675454"/>
                  </a:ext>
                </a:extLst>
              </a:tr>
              <a:tr h="298586">
                <a:tc>
                  <a:txBody>
                    <a:bodyPr/>
                    <a:lstStyle/>
                    <a:p>
                      <a:pPr algn="l" rtl="0" fontAlgn="ctr"/>
                      <a:r>
                        <a:rPr lang="en-US" sz="1100" b="0" i="0" u="none" strike="noStrike">
                          <a:solidFill>
                            <a:srgbClr val="53565A"/>
                          </a:solidFill>
                          <a:effectLst/>
                          <a:latin typeface="+mn-lt"/>
                        </a:rPr>
                        <a:t>Other income, net</a:t>
                      </a:r>
                    </a:p>
                  </a:txBody>
                  <a:tcPr marL="4676"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67 </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HK" sz="1100" b="0" i="0" u="none" strike="noStrike" kern="1200" cap="none" spc="0" normalizeH="0" baseline="0" noProof="0">
                          <a:ln>
                            <a:noFill/>
                          </a:ln>
                          <a:solidFill>
                            <a:srgbClr val="53565A"/>
                          </a:solidFill>
                          <a:effectLst/>
                          <a:uLnTx/>
                          <a:uFillTx/>
                          <a:latin typeface="Arial"/>
                          <a:ea typeface="STKaiti"/>
                          <a:cs typeface="+mn-cs"/>
                        </a:rPr>
                        <a:t>242</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Arial"/>
                          <a:ea typeface="STKaiti"/>
                          <a:cs typeface="+mn-cs"/>
                        </a:rPr>
                        <a:t>34</a:t>
                      </a:r>
                      <a:endParaRPr kumimoji="0" lang="en-US" altLang="zh-HK" sz="1100" b="0" i="0" u="none" strike="noStrike" kern="1200" cap="none" spc="0" normalizeH="0" baseline="0" noProof="0">
                        <a:ln>
                          <a:noFill/>
                        </a:ln>
                        <a:solidFill>
                          <a:srgbClr val="53565A"/>
                        </a:solidFill>
                        <a:effectLst/>
                        <a:uLnTx/>
                        <a:uFillTx/>
                        <a:latin typeface="Arial"/>
                        <a:ea typeface="STKaiti"/>
                        <a:cs typeface="+mn-cs"/>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9969037"/>
                  </a:ext>
                </a:extLst>
              </a:tr>
              <a:tr h="298586">
                <a:tc>
                  <a:txBody>
                    <a:bodyPr/>
                    <a:lstStyle/>
                    <a:p>
                      <a:pPr algn="l" rtl="0" fontAlgn="ctr"/>
                      <a:r>
                        <a:rPr lang="en-US" sz="1100" b="1" i="0" u="none" strike="noStrike">
                          <a:solidFill>
                            <a:schemeClr val="accent1">
                              <a:lumMod val="75000"/>
                            </a:schemeClr>
                          </a:solidFill>
                          <a:effectLst/>
                          <a:latin typeface="+mn-lt"/>
                        </a:rPr>
                        <a:t>Loss from operations</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(82,593)</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(29,589)</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(4,159)</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6137387"/>
                  </a:ext>
                </a:extLst>
              </a:tr>
              <a:tr h="298586">
                <a:tc>
                  <a:txBody>
                    <a:bodyPr/>
                    <a:lstStyle/>
                    <a:p>
                      <a:pPr algn="l" rtl="0" fontAlgn="ctr"/>
                      <a:r>
                        <a:rPr lang="en-US" sz="1100" b="1" i="0" u="none" strike="noStrike">
                          <a:solidFill>
                            <a:schemeClr val="accent1">
                              <a:lumMod val="75000"/>
                            </a:schemeClr>
                          </a:solidFill>
                          <a:effectLst/>
                          <a:latin typeface="+mn-lt"/>
                        </a:rPr>
                        <a:t>Net loss</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(81,891)</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(29,499)</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accent1">
                              <a:lumMod val="75000"/>
                            </a:schemeClr>
                          </a:solidFill>
                          <a:effectLst/>
                          <a:uLnTx/>
                          <a:uFillTx/>
                          <a:latin typeface="+mn-lt"/>
                          <a:ea typeface="+mn-ea"/>
                          <a:cs typeface="+mn-cs"/>
                        </a:rPr>
                        <a:t> (4,145)</a:t>
                      </a:r>
                    </a:p>
                  </a:txBody>
                  <a:tcPr marL="4676" marR="4676" marT="4676" marB="0" anchor="ctr">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98915484"/>
                  </a:ext>
                </a:extLst>
              </a:tr>
            </a:tbl>
          </a:graphicData>
        </a:graphic>
      </p:graphicFrame>
      <p:sp>
        <p:nvSpPr>
          <p:cNvPr id="12" name="Content Placeholder 40"/>
          <p:cNvSpPr txBox="1">
            <a:spLocks/>
          </p:cNvSpPr>
          <p:nvPr/>
        </p:nvSpPr>
        <p:spPr bwMode="gray">
          <a:xfrm>
            <a:off x="889000" y="1193107"/>
            <a:ext cx="39270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ltLang="zh-CN">
                <a:solidFill>
                  <a:schemeClr val="tx1">
                    <a:lumMod val="65000"/>
                    <a:lumOff val="35000"/>
                  </a:schemeClr>
                </a:solidFill>
              </a:rPr>
              <a:t>Consolidated Statements of </a:t>
            </a:r>
            <a:r>
              <a:rPr lang="en-US">
                <a:solidFill>
                  <a:schemeClr val="tx1">
                    <a:lumMod val="65000"/>
                    <a:lumOff val="35000"/>
                  </a:schemeClr>
                </a:solidFill>
              </a:rPr>
              <a:t>Comprehensive Loss</a:t>
            </a:r>
            <a:r>
              <a:rPr lang="en-US" altLang="zh-CN">
                <a:solidFill>
                  <a:schemeClr val="tx1">
                    <a:lumMod val="65000"/>
                    <a:lumOff val="35000"/>
                  </a:schemeClr>
                </a:solidFill>
              </a:rPr>
              <a:t> </a:t>
            </a:r>
          </a:p>
        </p:txBody>
      </p:sp>
      <p:sp>
        <p:nvSpPr>
          <p:cNvPr id="13" name="TextBox 12"/>
          <p:cNvSpPr txBox="1"/>
          <p:nvPr/>
        </p:nvSpPr>
        <p:spPr bwMode="gray">
          <a:xfrm>
            <a:off x="889000" y="1473293"/>
            <a:ext cx="1251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50000"/>
                    <a:lumOff val="50000"/>
                  </a:schemeClr>
                </a:solidFill>
              </a:rPr>
              <a:t>(RMB Thousand)</a:t>
            </a:r>
          </a:p>
        </p:txBody>
      </p:sp>
      <p:sp>
        <p:nvSpPr>
          <p:cNvPr id="14" name="TextBox 13"/>
          <p:cNvSpPr txBox="1"/>
          <p:nvPr/>
        </p:nvSpPr>
        <p:spPr bwMode="gray">
          <a:xfrm>
            <a:off x="889000" y="6258321"/>
            <a:ext cx="8385609" cy="107722"/>
          </a:xfrm>
          <a:prstGeom prst="rect">
            <a:avLst/>
          </a:prstGeom>
          <a:noFill/>
        </p:spPr>
        <p:txBody>
          <a:bodyPr wrap="square" lIns="0" tIns="0" rIns="0" bIns="0" rtlCol="0">
            <a:spAutoFit/>
          </a:bodyPr>
          <a:lstStyle/>
          <a:p>
            <a:pPr algn="l">
              <a:defRPr/>
            </a:pPr>
            <a:r>
              <a:rPr lang="en-US" altLang="ja-JP" sz="700" kern="0">
                <a:solidFill>
                  <a:srgbClr val="53565A"/>
                </a:solidFill>
                <a:latin typeface="Arial"/>
                <a:ea typeface="MS PGothic" panose="020B0600070205080204" pitchFamily="34" charset="-128"/>
              </a:rPr>
              <a:t>Note: USD / RMB = 7.1135. </a:t>
            </a:r>
            <a:r>
              <a:rPr lang="en-US" altLang="zh-CN" sz="700" kern="0">
                <a:solidFill>
                  <a:srgbClr val="53565A"/>
                </a:solidFill>
                <a:latin typeface="Arial"/>
                <a:ea typeface="MS PGothic" panose="020B0600070205080204" pitchFamily="34" charset="-128"/>
              </a:rPr>
              <a:t>T</a:t>
            </a:r>
            <a:r>
              <a:rPr lang="en-US" altLang="ja-JP" sz="700" kern="0">
                <a:solidFill>
                  <a:srgbClr val="53565A"/>
                </a:solidFill>
                <a:latin typeface="Arial"/>
                <a:ea typeface="MS PGothic" panose="020B0600070205080204" pitchFamily="34" charset="-128"/>
              </a:rPr>
              <a:t>he noon buying rate in effect on </a:t>
            </a:r>
            <a:r>
              <a:rPr lang="en-US" altLang="zh-CN" sz="700" kern="0">
                <a:solidFill>
                  <a:srgbClr val="53565A"/>
                </a:solidFill>
                <a:latin typeface="Arial"/>
                <a:ea typeface="MS PGothic" panose="020B0600070205080204" pitchFamily="34" charset="-128"/>
              </a:rPr>
              <a:t>September 30</a:t>
            </a:r>
            <a:r>
              <a:rPr lang="en-US" altLang="ja-JP" sz="700" kern="0">
                <a:solidFill>
                  <a:srgbClr val="53565A"/>
                </a:solidFill>
                <a:latin typeface="Arial"/>
                <a:ea typeface="MS PGothic" panose="020B0600070205080204" pitchFamily="34" charset="-128"/>
              </a:rPr>
              <a:t>, 2022 in the H.10 statistical release of the Federal Reserve Board.  </a:t>
            </a:r>
            <a:endParaRPr lang="en-US" altLang="ja-JP" sz="700" kern="0">
              <a:solidFill>
                <a:srgbClr val="53565A"/>
              </a:solidFill>
              <a:highlight>
                <a:srgbClr val="FFFF00"/>
              </a:highlight>
              <a:latin typeface="Arial"/>
              <a:ea typeface="MS PGothic" panose="020B0600070205080204" pitchFamily="34" charset="-128"/>
            </a:endParaRPr>
          </a:p>
        </p:txBody>
      </p:sp>
      <p:sp>
        <p:nvSpPr>
          <p:cNvPr id="5" name="灯片编号占位符 4"/>
          <p:cNvSpPr>
            <a:spLocks noGrp="1"/>
          </p:cNvSpPr>
          <p:nvPr>
            <p:ph type="sldNum" sz="quarter" idx="4"/>
          </p:nvPr>
        </p:nvSpPr>
        <p:spPr>
          <a:xfrm>
            <a:off x="1181100" y="6789114"/>
            <a:ext cx="307975" cy="145504"/>
          </a:xfrm>
        </p:spPr>
        <p:txBody>
          <a:bodyPr/>
          <a:lstStyle/>
          <a:p>
            <a:pPr>
              <a:defRPr/>
            </a:pPr>
            <a:fld id="{DE75C8BA-6B78-4C03-8697-F97FF6E5FC61}" type="slidenum">
              <a:rPr lang="en-US">
                <a:solidFill>
                  <a:srgbClr val="53565A">
                    <a:tint val="75000"/>
                  </a:srgbClr>
                </a:solidFill>
              </a:rPr>
              <a:pPr>
                <a:defRPr/>
              </a:pPr>
              <a:t>10</a:t>
            </a:fld>
            <a:endParaRPr lang="en-US">
              <a:solidFill>
                <a:srgbClr val="53565A">
                  <a:tint val="75000"/>
                </a:srgbClr>
              </a:solidFill>
            </a:endParaRPr>
          </a:p>
        </p:txBody>
      </p:sp>
      <p:sp>
        <p:nvSpPr>
          <p:cNvPr id="3" name="Rectangle 25">
            <a:extLst>
              <a:ext uri="{FF2B5EF4-FFF2-40B4-BE49-F238E27FC236}">
                <a16:creationId xmlns:a16="http://schemas.microsoft.com/office/drawing/2014/main" id="{E02B38FC-7A1F-49D4-09A4-017C1FD4A49E}"/>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solidFill>
                  <a:schemeClr val="accent1">
                    <a:lumMod val="75000"/>
                  </a:schemeClr>
                </a:solidFill>
              </a:rPr>
              <a:t>Summary Financials – Income Statement</a:t>
            </a:r>
            <a:endParaRPr lang="en-US" sz="2800" kern="0">
              <a:solidFill>
                <a:schemeClr val="accent1">
                  <a:lumMod val="75000"/>
                </a:schemeClr>
              </a:solidFill>
            </a:endParaRPr>
          </a:p>
        </p:txBody>
      </p:sp>
    </p:spTree>
    <p:custDataLst>
      <p:tags r:id="rId1"/>
    </p:custDataLst>
    <p:extLst>
      <p:ext uri="{BB962C8B-B14F-4D97-AF65-F5344CB8AC3E}">
        <p14:creationId xmlns:p14="http://schemas.microsoft.com/office/powerpoint/2010/main" val="1374143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54ECEE1E-D08B-6E9B-3DDB-8D14B593E163}"/>
              </a:ext>
            </a:extLst>
          </p:cNvPr>
          <p:cNvGraphicFramePr>
            <a:graphicFrameLocks noGrp="1"/>
          </p:cNvGraphicFramePr>
          <p:nvPr>
            <p:extLst>
              <p:ext uri="{D42A27DB-BD31-4B8C-83A1-F6EECF244321}">
                <p14:modId xmlns:p14="http://schemas.microsoft.com/office/powerpoint/2010/main" val="3922714501"/>
              </p:ext>
            </p:extLst>
          </p:nvPr>
        </p:nvGraphicFramePr>
        <p:xfrm>
          <a:off x="698500" y="1625600"/>
          <a:ext cx="10756900" cy="4290576"/>
        </p:xfrm>
        <a:graphic>
          <a:graphicData uri="http://schemas.openxmlformats.org/drawingml/2006/table">
            <a:tbl>
              <a:tblPr/>
              <a:tblGrid>
                <a:gridCol w="6318520">
                  <a:extLst>
                    <a:ext uri="{9D8B030D-6E8A-4147-A177-3AD203B41FA5}">
                      <a16:colId xmlns:a16="http://schemas.microsoft.com/office/drawing/2014/main" val="646504141"/>
                    </a:ext>
                  </a:extLst>
                </a:gridCol>
                <a:gridCol w="1479460">
                  <a:extLst>
                    <a:ext uri="{9D8B030D-6E8A-4147-A177-3AD203B41FA5}">
                      <a16:colId xmlns:a16="http://schemas.microsoft.com/office/drawing/2014/main" val="3938519581"/>
                    </a:ext>
                  </a:extLst>
                </a:gridCol>
                <a:gridCol w="1479460">
                  <a:extLst>
                    <a:ext uri="{9D8B030D-6E8A-4147-A177-3AD203B41FA5}">
                      <a16:colId xmlns:a16="http://schemas.microsoft.com/office/drawing/2014/main" val="3167820602"/>
                    </a:ext>
                  </a:extLst>
                </a:gridCol>
                <a:gridCol w="1479460">
                  <a:extLst>
                    <a:ext uri="{9D8B030D-6E8A-4147-A177-3AD203B41FA5}">
                      <a16:colId xmlns:a16="http://schemas.microsoft.com/office/drawing/2014/main" val="900541344"/>
                    </a:ext>
                  </a:extLst>
                </a:gridCol>
              </a:tblGrid>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As of March 31</a:t>
                      </a:r>
                    </a:p>
                  </a:txBody>
                  <a:tcPr marL="9525" marR="9525" marT="9525" marB="0" anchor="ctr">
                    <a:lnL>
                      <a:noFill/>
                    </a:lnL>
                    <a:lnR>
                      <a:noFill/>
                    </a:lnR>
                    <a:lnT>
                      <a:noFill/>
                    </a:lnT>
                    <a:lnB w="12700" cap="flat" cmpd="sng" algn="ctr">
                      <a:solidFill>
                        <a:srgbClr val="B5BBD6"/>
                      </a:solidFill>
                      <a:prstDash val="solid"/>
                      <a:round/>
                      <a:headEnd type="none" w="med" len="med"/>
                      <a:tailEnd type="none" w="med" len="med"/>
                    </a:lnB>
                  </a:tcPr>
                </a:tc>
                <a:tc gridSpan="2">
                  <a:txBody>
                    <a:bodyPr/>
                    <a:lstStyle/>
                    <a:p>
                      <a:pPr algn="ctr" rtl="0" fontAlgn="ctr"/>
                      <a:r>
                        <a:rPr lang="en-US" sz="1100" b="1" i="0" u="none" strike="noStrike">
                          <a:solidFill>
                            <a:schemeClr val="accent1">
                              <a:lumMod val="75000"/>
                            </a:schemeClr>
                          </a:solidFill>
                          <a:effectLst/>
                          <a:latin typeface="+mn-lt"/>
                        </a:rPr>
                        <a:t>As of </a:t>
                      </a:r>
                      <a:r>
                        <a:rPr lang="en-US" altLang="zh-CN" sz="1100" b="1" i="0" u="none" strike="noStrike">
                          <a:solidFill>
                            <a:schemeClr val="accent1">
                              <a:lumMod val="75000"/>
                            </a:schemeClr>
                          </a:solidFill>
                          <a:effectLst/>
                          <a:latin typeface="+mn-lt"/>
                        </a:rPr>
                        <a:t>Sep</a:t>
                      </a:r>
                      <a:r>
                        <a:rPr lang="en-US" sz="1100" b="1" i="0" u="none" strike="noStrike">
                          <a:solidFill>
                            <a:schemeClr val="accent1">
                              <a:lumMod val="75000"/>
                            </a:schemeClr>
                          </a:solidFill>
                          <a:effectLst/>
                          <a:latin typeface="+mn-lt"/>
                        </a:rPr>
                        <a:t> 30</a:t>
                      </a:r>
                    </a:p>
                  </a:txBody>
                  <a:tcPr marL="9525" marR="9525" marT="9525" marB="0" anchor="ctr">
                    <a:lnL>
                      <a:noFill/>
                    </a:lnL>
                    <a:lnR>
                      <a:noFill/>
                    </a:lnR>
                    <a:lnT>
                      <a:noFill/>
                    </a:lnT>
                    <a:lnB w="12700" cap="flat" cmpd="sng" algn="ctr">
                      <a:solidFill>
                        <a:srgbClr val="B5BBD6"/>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60940372"/>
                  </a:ext>
                </a:extLst>
              </a:tr>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zh-CN" altLang="en-US" sz="1100" b="1" i="0" u="none" strike="noStrike">
                          <a:solidFill>
                            <a:schemeClr val="accent1">
                              <a:lumMod val="75000"/>
                            </a:schemeClr>
                          </a:solidFill>
                          <a:effectLst/>
                          <a:latin typeface="+mn-lt"/>
                        </a:rPr>
                        <a:t> </a:t>
                      </a:r>
                      <a:r>
                        <a:rPr lang="en-US" sz="1100" b="1" i="0" u="none" strike="noStrike">
                          <a:solidFill>
                            <a:schemeClr val="accent1">
                              <a:lumMod val="75000"/>
                            </a:schemeClr>
                          </a:solidFill>
                          <a:effectLst/>
                          <a:latin typeface="+mn-lt"/>
                        </a:rPr>
                        <a:t>2022</a:t>
                      </a: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1" i="0" u="none" strike="noStrike">
                          <a:solidFill>
                            <a:schemeClr val="accent1">
                              <a:lumMod val="75000"/>
                            </a:schemeClr>
                          </a:solidFill>
                          <a:effectLst/>
                          <a:latin typeface="+mn-lt"/>
                        </a:rPr>
                        <a:t>2022</a:t>
                      </a: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00418887"/>
                  </a:ext>
                </a:extLst>
              </a:tr>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RMB</a:t>
                      </a: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US$</a:t>
                      </a: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extLst>
                  <a:ext uri="{0D108BD9-81ED-4DB2-BD59-A6C34878D82A}">
                    <a16:rowId xmlns:a16="http://schemas.microsoft.com/office/drawing/2014/main" val="3392499483"/>
                  </a:ext>
                </a:extLst>
              </a:tr>
              <a:tr h="268161">
                <a:tc>
                  <a:txBody>
                    <a:bodyPr/>
                    <a:lstStyle/>
                    <a:p>
                      <a:pPr algn="l"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mn-lt"/>
                        </a:rPr>
                        <a:t> </a:t>
                      </a:r>
                    </a:p>
                  </a:txBody>
                  <a:tcPr marL="9525" marR="9525" marT="9525" marB="0" anchor="ctr">
                    <a:lnL>
                      <a:noFill/>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9525" marR="9525" marT="9525" marB="0" anchor="b">
                    <a:lnL>
                      <a:noFill/>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9525" marR="9525" marT="9525" marB="0" anchor="b">
                    <a:lnL>
                      <a:noFill/>
                    </a:lnL>
                    <a:lnR>
                      <a:noFill/>
                    </a:lnR>
                    <a:lnT w="12700" cap="flat" cmpd="sng" algn="ctr">
                      <a:solidFill>
                        <a:srgbClr val="B5BBD6"/>
                      </a:solidFill>
                      <a:prstDash val="solid"/>
                      <a:round/>
                      <a:headEnd type="none" w="med" len="med"/>
                      <a:tailEnd type="none" w="med" len="med"/>
                    </a:lnT>
                    <a:lnB>
                      <a:noFill/>
                    </a:lnB>
                    <a:noFill/>
                  </a:tcPr>
                </a:tc>
                <a:extLst>
                  <a:ext uri="{0D108BD9-81ED-4DB2-BD59-A6C34878D82A}">
                    <a16:rowId xmlns:a16="http://schemas.microsoft.com/office/drawing/2014/main" val="800586263"/>
                  </a:ext>
                </a:extLst>
              </a:tr>
              <a:tr h="268161">
                <a:tc>
                  <a:txBody>
                    <a:bodyPr/>
                    <a:lstStyle/>
                    <a:p>
                      <a:pPr algn="l" rtl="0" fontAlgn="ctr"/>
                      <a:r>
                        <a:rPr lang="en-US" sz="1100" b="0" i="0" u="none" strike="noStrike">
                          <a:solidFill>
                            <a:srgbClr val="53565A"/>
                          </a:solidFill>
                          <a:effectLst/>
                          <a:latin typeface="+mn-lt"/>
                        </a:rPr>
                        <a:t>Total current assets</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578,555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519,058 </a:t>
                      </a:r>
                    </a:p>
                  </a:txBody>
                  <a:tcPr marL="9525" marR="9525" marT="9525" marB="0" anchor="ctr">
                    <a:lnL>
                      <a:noFill/>
                    </a:lnL>
                    <a:lnR>
                      <a:noFill/>
                    </a:lnR>
                    <a:lnT>
                      <a:noFill/>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72,968</a:t>
                      </a:r>
                    </a:p>
                  </a:txBody>
                  <a:tcPr marL="9525" marR="9525" marT="9525" marB="0" anchor="ctr">
                    <a:lnL>
                      <a:noFill/>
                    </a:lnL>
                    <a:lnR>
                      <a:noFill/>
                    </a:lnR>
                    <a:lnT>
                      <a:noFill/>
                    </a:lnT>
                    <a:lnB>
                      <a:noFill/>
                    </a:lnB>
                    <a:noFill/>
                  </a:tcPr>
                </a:tc>
                <a:extLst>
                  <a:ext uri="{0D108BD9-81ED-4DB2-BD59-A6C34878D82A}">
                    <a16:rowId xmlns:a16="http://schemas.microsoft.com/office/drawing/2014/main" val="3996972756"/>
                  </a:ext>
                </a:extLst>
              </a:tr>
              <a:tr h="268161">
                <a:tc>
                  <a:txBody>
                    <a:bodyPr/>
                    <a:lstStyle/>
                    <a:p>
                      <a:pPr algn="l" rtl="0" fontAlgn="ctr"/>
                      <a:r>
                        <a:rPr lang="en-US" sz="1100" b="0" i="0" u="none" strike="noStrike">
                          <a:solidFill>
                            <a:srgbClr val="53565A"/>
                          </a:solidFill>
                          <a:effectLst/>
                          <a:latin typeface="+mn-lt"/>
                        </a:rPr>
                        <a:t>Cash and cash equivalents</a:t>
                      </a:r>
                    </a:p>
                  </a:txBody>
                  <a:tcPr marL="25717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162,855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85,136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11,968 </a:t>
                      </a:r>
                    </a:p>
                  </a:txBody>
                  <a:tcPr marL="9525" marR="9525" marT="9525" marB="0" anchor="ctr">
                    <a:lnL>
                      <a:noFill/>
                    </a:lnL>
                    <a:lnR>
                      <a:noFill/>
                    </a:lnR>
                    <a:lnT>
                      <a:noFill/>
                    </a:lnT>
                    <a:lnB>
                      <a:noFill/>
                    </a:lnB>
                    <a:noFill/>
                  </a:tcPr>
                </a:tc>
                <a:extLst>
                  <a:ext uri="{0D108BD9-81ED-4DB2-BD59-A6C34878D82A}">
                    <a16:rowId xmlns:a16="http://schemas.microsoft.com/office/drawing/2014/main" val="420356406"/>
                  </a:ext>
                </a:extLst>
              </a:tr>
              <a:tr h="268161">
                <a:tc>
                  <a:txBody>
                    <a:bodyPr/>
                    <a:lstStyle/>
                    <a:p>
                      <a:pPr algn="l" rtl="0" fontAlgn="ctr"/>
                      <a:r>
                        <a:rPr lang="en-US" sz="1100" b="0" i="0" u="none" strike="noStrike">
                          <a:solidFill>
                            <a:srgbClr val="53565A"/>
                          </a:solidFill>
                          <a:effectLst/>
                          <a:latin typeface="+mn-lt"/>
                        </a:rPr>
                        <a:t>Short-term investments</a:t>
                      </a:r>
                    </a:p>
                  </a:txBody>
                  <a:tcPr marL="25717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128,084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125,145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17,593 </a:t>
                      </a:r>
                    </a:p>
                  </a:txBody>
                  <a:tcPr marL="9525" marR="9525" marT="9525" marB="0" anchor="ctr">
                    <a:lnL>
                      <a:noFill/>
                    </a:lnL>
                    <a:lnR>
                      <a:noFill/>
                    </a:lnR>
                    <a:lnT>
                      <a:noFill/>
                    </a:lnT>
                    <a:lnB>
                      <a:noFill/>
                    </a:lnB>
                    <a:noFill/>
                  </a:tcPr>
                </a:tc>
                <a:extLst>
                  <a:ext uri="{0D108BD9-81ED-4DB2-BD59-A6C34878D82A}">
                    <a16:rowId xmlns:a16="http://schemas.microsoft.com/office/drawing/2014/main" val="2244164464"/>
                  </a:ext>
                </a:extLst>
              </a:tr>
              <a:tr h="268161">
                <a:tc>
                  <a:txBody>
                    <a:bodyPr/>
                    <a:lstStyle/>
                    <a:p>
                      <a:pPr algn="l" rtl="0" fontAlgn="ctr"/>
                      <a:r>
                        <a:rPr lang="en-US" sz="1100" b="0" i="0" u="none" strike="noStrike">
                          <a:solidFill>
                            <a:srgbClr val="53565A"/>
                          </a:solidFill>
                          <a:effectLst/>
                          <a:latin typeface="+mn-lt"/>
                        </a:rPr>
                        <a:t>Accounts receivable, net </a:t>
                      </a:r>
                    </a:p>
                  </a:txBody>
                  <a:tcPr marL="25717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49,231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96,215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13,526 </a:t>
                      </a:r>
                    </a:p>
                  </a:txBody>
                  <a:tcPr marL="9525" marR="9525" marT="9525" marB="0" anchor="ctr">
                    <a:lnL>
                      <a:noFill/>
                    </a:lnL>
                    <a:lnR>
                      <a:noFill/>
                    </a:lnR>
                    <a:lnT>
                      <a:noFill/>
                    </a:lnT>
                    <a:lnB>
                      <a:noFill/>
                    </a:lnB>
                    <a:noFill/>
                  </a:tcPr>
                </a:tc>
                <a:extLst>
                  <a:ext uri="{0D108BD9-81ED-4DB2-BD59-A6C34878D82A}">
                    <a16:rowId xmlns:a16="http://schemas.microsoft.com/office/drawing/2014/main" val="1881115869"/>
                  </a:ext>
                </a:extLst>
              </a:tr>
              <a:tr h="268161">
                <a:tc>
                  <a:txBody>
                    <a:bodyPr/>
                    <a:lstStyle/>
                    <a:p>
                      <a:pPr algn="l" rtl="0" fontAlgn="ctr"/>
                      <a:r>
                        <a:rPr lang="en-US" sz="1100" b="0" i="0" u="none" strike="noStrike">
                          <a:solidFill>
                            <a:srgbClr val="53565A"/>
                          </a:solidFill>
                          <a:effectLst/>
                          <a:latin typeface="+mn-lt"/>
                        </a:rPr>
                        <a:t>Inventories, net </a:t>
                      </a:r>
                    </a:p>
                  </a:txBody>
                  <a:tcPr marL="25717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109,921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107,264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15,079 </a:t>
                      </a:r>
                    </a:p>
                  </a:txBody>
                  <a:tcPr marL="9525" marR="9525" marT="9525" marB="0" anchor="ctr">
                    <a:lnL>
                      <a:noFill/>
                    </a:lnL>
                    <a:lnR>
                      <a:noFill/>
                    </a:lnR>
                    <a:lnT>
                      <a:noFill/>
                    </a:lnT>
                    <a:lnB>
                      <a:noFill/>
                    </a:lnB>
                    <a:noFill/>
                  </a:tcPr>
                </a:tc>
                <a:extLst>
                  <a:ext uri="{0D108BD9-81ED-4DB2-BD59-A6C34878D82A}">
                    <a16:rowId xmlns:a16="http://schemas.microsoft.com/office/drawing/2014/main" val="2103851460"/>
                  </a:ext>
                </a:extLst>
              </a:tr>
              <a:tr h="268161">
                <a:tc>
                  <a:txBody>
                    <a:bodyPr/>
                    <a:lstStyle/>
                    <a:p>
                      <a:pPr algn="l" rtl="0" fontAlgn="ctr"/>
                      <a:r>
                        <a:rPr lang="en-US" sz="1100" b="0" i="0" u="none" strike="noStrike">
                          <a:solidFill>
                            <a:srgbClr val="53565A"/>
                          </a:solidFill>
                          <a:effectLst/>
                          <a:latin typeface="+mn-lt"/>
                        </a:rPr>
                        <a:t>       Prepayments and other current assets </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116,738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100,516</a:t>
                      </a:r>
                    </a:p>
                  </a:txBody>
                  <a:tcPr marL="9525" marR="9525" marT="9525" marB="0" anchor="ctr">
                    <a:lnL>
                      <a:noFill/>
                    </a:lnL>
                    <a:lnR>
                      <a:noFill/>
                    </a:lnR>
                    <a:lnT>
                      <a:noFill/>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14,130 </a:t>
                      </a:r>
                    </a:p>
                  </a:txBody>
                  <a:tcPr marL="9525" marR="9525" marT="9525" marB="0" anchor="ctr">
                    <a:lnL>
                      <a:noFill/>
                    </a:lnL>
                    <a:lnR>
                      <a:noFill/>
                    </a:lnR>
                    <a:lnT>
                      <a:noFill/>
                    </a:lnT>
                    <a:lnB>
                      <a:noFill/>
                    </a:lnB>
                    <a:noFill/>
                  </a:tcPr>
                </a:tc>
                <a:extLst>
                  <a:ext uri="{0D108BD9-81ED-4DB2-BD59-A6C34878D82A}">
                    <a16:rowId xmlns:a16="http://schemas.microsoft.com/office/drawing/2014/main" val="2827209957"/>
                  </a:ext>
                </a:extLst>
              </a:tr>
              <a:tr h="268161">
                <a:tc>
                  <a:txBody>
                    <a:bodyPr/>
                    <a:lstStyle/>
                    <a:p>
                      <a:pPr algn="l" rtl="0" fontAlgn="ctr"/>
                      <a:r>
                        <a:rPr lang="en-US" sz="1100" b="0" i="0" u="none" strike="noStrike">
                          <a:solidFill>
                            <a:srgbClr val="53565A"/>
                          </a:solidFill>
                          <a:effectLst/>
                          <a:latin typeface="+mn-lt"/>
                        </a:rPr>
                        <a:t>       Amounts due from related parties</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11,726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4,782</a:t>
                      </a:r>
                    </a:p>
                  </a:txBody>
                  <a:tcPr marL="9525" marR="9525" marT="9525" marB="0" anchor="ctr">
                    <a:lnL>
                      <a:noFill/>
                    </a:lnL>
                    <a:lnR>
                      <a:noFill/>
                    </a:lnR>
                    <a:lnT>
                      <a:noFill/>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672 </a:t>
                      </a:r>
                    </a:p>
                  </a:txBody>
                  <a:tcPr marL="9525" marR="9525" marT="9525" marB="0" anchor="ctr">
                    <a:lnL>
                      <a:noFill/>
                    </a:lnL>
                    <a:lnR>
                      <a:noFill/>
                    </a:lnR>
                    <a:lnT>
                      <a:noFill/>
                    </a:lnT>
                    <a:lnB>
                      <a:noFill/>
                    </a:lnB>
                    <a:noFill/>
                  </a:tcPr>
                </a:tc>
                <a:extLst>
                  <a:ext uri="{0D108BD9-81ED-4DB2-BD59-A6C34878D82A}">
                    <a16:rowId xmlns:a16="http://schemas.microsoft.com/office/drawing/2014/main" val="801451429"/>
                  </a:ext>
                </a:extLst>
              </a:tr>
              <a:tr h="268161">
                <a:tc>
                  <a:txBody>
                    <a:bodyPr/>
                    <a:lstStyle/>
                    <a:p>
                      <a:pPr algn="l" rtl="0" fontAlgn="ctr"/>
                      <a:r>
                        <a:rPr lang="en-US" sz="1100" b="0" i="0" u="none" strike="noStrike">
                          <a:solidFill>
                            <a:srgbClr val="53565A"/>
                          </a:solidFill>
                          <a:effectLst/>
                          <a:latin typeface="+mn-lt"/>
                        </a:rPr>
                        <a:t>Total non-current assets </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199,754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210,251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29,556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302208"/>
                  </a:ext>
                </a:extLst>
              </a:tr>
              <a:tr h="268161">
                <a:tc>
                  <a:txBody>
                    <a:bodyPr/>
                    <a:lstStyle/>
                    <a:p>
                      <a:pPr algn="l" rtl="0" fontAlgn="ctr"/>
                      <a:r>
                        <a:rPr lang="en-US" sz="1100" b="1" i="0" u="none" strike="noStrike">
                          <a:solidFill>
                            <a:schemeClr val="accent1">
                              <a:lumMod val="75000"/>
                            </a:schemeClr>
                          </a:solidFill>
                          <a:effectLst/>
                          <a:latin typeface="+mn-lt"/>
                        </a:rPr>
                        <a:t>Total assets</a:t>
                      </a: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778,309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729,309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102,524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463041359"/>
                  </a:ext>
                </a:extLst>
              </a:tr>
              <a:tr h="268161">
                <a:tc>
                  <a:txBody>
                    <a:bodyPr/>
                    <a:lstStyle/>
                    <a:p>
                      <a:pPr algn="l" rtl="0" fontAlgn="ctr"/>
                      <a:r>
                        <a:rPr lang="en-US" sz="1100" b="0" i="0" u="none" strike="noStrike">
                          <a:solidFill>
                            <a:srgbClr val="53565A"/>
                          </a:solidFill>
                          <a:effectLst/>
                          <a:latin typeface="+mn-lt"/>
                        </a:rPr>
                        <a:t>Total current liabilities </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315,858 </a:t>
                      </a:r>
                    </a:p>
                  </a:txBody>
                  <a:tcPr marL="9525" marR="9525" marT="952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280,567 </a:t>
                      </a:r>
                    </a:p>
                  </a:txBody>
                  <a:tcPr marL="9525" marR="9525" marT="9525" marB="0" anchor="ctr">
                    <a:lnL>
                      <a:noFill/>
                    </a:lnL>
                    <a:lnR>
                      <a:noFill/>
                    </a:lnR>
                    <a:lnT>
                      <a:noFill/>
                    </a:lnT>
                    <a:lnB>
                      <a:noFill/>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39,441 </a:t>
                      </a:r>
                    </a:p>
                  </a:txBody>
                  <a:tcPr marL="9525" marR="9525" marT="9525" marB="0" anchor="ctr">
                    <a:lnL>
                      <a:noFill/>
                    </a:lnL>
                    <a:lnR>
                      <a:noFill/>
                    </a:lnR>
                    <a:lnT>
                      <a:noFill/>
                    </a:lnT>
                    <a:lnB>
                      <a:noFill/>
                    </a:lnB>
                    <a:noFill/>
                  </a:tcPr>
                </a:tc>
                <a:extLst>
                  <a:ext uri="{0D108BD9-81ED-4DB2-BD59-A6C34878D82A}">
                    <a16:rowId xmlns:a16="http://schemas.microsoft.com/office/drawing/2014/main" val="1770086793"/>
                  </a:ext>
                </a:extLst>
              </a:tr>
              <a:tr h="268161">
                <a:tc>
                  <a:txBody>
                    <a:bodyPr/>
                    <a:lstStyle/>
                    <a:p>
                      <a:pPr algn="l" rtl="0" fontAlgn="ctr"/>
                      <a:r>
                        <a:rPr lang="en-US" sz="1100" b="0" i="0" u="none" strike="noStrike">
                          <a:solidFill>
                            <a:srgbClr val="53565A"/>
                          </a:solidFill>
                          <a:effectLst/>
                          <a:latin typeface="+mn-lt"/>
                        </a:rPr>
                        <a:t>Total non-current liabilities </a:t>
                      </a: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214,106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156,746</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22,035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529716"/>
                  </a:ext>
                </a:extLst>
              </a:tr>
              <a:tr h="268161">
                <a:tc>
                  <a:txBody>
                    <a:bodyPr/>
                    <a:lstStyle/>
                    <a:p>
                      <a:pPr algn="l" rtl="0" fontAlgn="ctr"/>
                      <a:r>
                        <a:rPr lang="en-US" sz="1100" b="1" i="0" u="none" strike="noStrike">
                          <a:solidFill>
                            <a:schemeClr val="accent1">
                              <a:lumMod val="75000"/>
                            </a:schemeClr>
                          </a:solidFill>
                          <a:effectLst/>
                          <a:latin typeface="+mn-lt"/>
                        </a:rPr>
                        <a:t>Total liabilities </a:t>
                      </a: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529,964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437,313</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61,476</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6028610"/>
                  </a:ext>
                </a:extLst>
              </a:tr>
            </a:tbl>
          </a:graphicData>
        </a:graphic>
      </p:graphicFrame>
      <p:sp>
        <p:nvSpPr>
          <p:cNvPr id="11" name="Content Placeholder 40"/>
          <p:cNvSpPr txBox="1">
            <a:spLocks/>
          </p:cNvSpPr>
          <p:nvPr/>
        </p:nvSpPr>
        <p:spPr bwMode="gray">
          <a:xfrm>
            <a:off x="698500" y="1267939"/>
            <a:ext cx="31073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ltLang="zh-CN">
                <a:solidFill>
                  <a:schemeClr val="tx1">
                    <a:lumMod val="65000"/>
                    <a:lumOff val="35000"/>
                  </a:schemeClr>
                </a:solidFill>
              </a:rPr>
              <a:t>Selected Consolidated Balance Sheet</a:t>
            </a:r>
          </a:p>
        </p:txBody>
      </p:sp>
      <p:sp>
        <p:nvSpPr>
          <p:cNvPr id="12" name="TextBox 11"/>
          <p:cNvSpPr txBox="1"/>
          <p:nvPr/>
        </p:nvSpPr>
        <p:spPr bwMode="gray">
          <a:xfrm>
            <a:off x="698500" y="1509929"/>
            <a:ext cx="12593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50000"/>
                    <a:lumOff val="50000"/>
                  </a:schemeClr>
                </a:solidFill>
              </a:rPr>
              <a:t>(RMB Thousand)</a:t>
            </a:r>
          </a:p>
        </p:txBody>
      </p:sp>
      <p:sp>
        <p:nvSpPr>
          <p:cNvPr id="5" name="灯片编号占位符 4"/>
          <p:cNvSpPr>
            <a:spLocks noGrp="1"/>
          </p:cNvSpPr>
          <p:nvPr>
            <p:ph type="sldNum" sz="quarter" idx="4"/>
          </p:nvPr>
        </p:nvSpPr>
        <p:spPr>
          <a:xfrm>
            <a:off x="0" y="6591301"/>
            <a:ext cx="300038" cy="145504"/>
          </a:xfrm>
        </p:spPr>
        <p:txBody>
          <a:bodyPr/>
          <a:lstStyle/>
          <a:p>
            <a:pPr>
              <a:defRPr/>
            </a:pPr>
            <a:fld id="{DE75C8BA-6B78-4C03-8697-F97FF6E5FC61}" type="slidenum">
              <a:rPr lang="en-US">
                <a:solidFill>
                  <a:srgbClr val="53565A">
                    <a:tint val="75000"/>
                  </a:srgbClr>
                </a:solidFill>
              </a:rPr>
              <a:pPr>
                <a:defRPr/>
              </a:pPr>
              <a:t>11</a:t>
            </a:fld>
            <a:endParaRPr lang="en-US">
              <a:solidFill>
                <a:srgbClr val="53565A">
                  <a:tint val="75000"/>
                </a:srgbClr>
              </a:solidFill>
            </a:endParaRPr>
          </a:p>
        </p:txBody>
      </p:sp>
      <p:sp>
        <p:nvSpPr>
          <p:cNvPr id="8" name="TextBox 13"/>
          <p:cNvSpPr txBox="1"/>
          <p:nvPr/>
        </p:nvSpPr>
        <p:spPr bwMode="gray">
          <a:xfrm>
            <a:off x="698500" y="6267849"/>
            <a:ext cx="8385609" cy="107722"/>
          </a:xfrm>
          <a:prstGeom prst="rect">
            <a:avLst/>
          </a:prstGeom>
          <a:noFill/>
        </p:spPr>
        <p:txBody>
          <a:bodyPr wrap="square" lIns="0" tIns="0" rIns="0" bIns="0" rtlCol="0">
            <a:spAutoFit/>
          </a:bodyPr>
          <a:lstStyle/>
          <a:p>
            <a:pPr algn="l">
              <a:defRPr/>
            </a:pPr>
            <a:r>
              <a:rPr lang="en-US" altLang="ja-JP" sz="700" kern="0">
                <a:solidFill>
                  <a:srgbClr val="53565A"/>
                </a:solidFill>
                <a:latin typeface="Arial"/>
                <a:ea typeface="MS PGothic" panose="020B0600070205080204" pitchFamily="34" charset="-128"/>
              </a:rPr>
              <a:t>Note: USD / RMB =  7.1135. </a:t>
            </a:r>
            <a:r>
              <a:rPr lang="en-US" altLang="zh-CN" sz="700" kern="0">
                <a:solidFill>
                  <a:srgbClr val="53565A"/>
                </a:solidFill>
                <a:latin typeface="Arial"/>
                <a:ea typeface="MS PGothic" panose="020B0600070205080204" pitchFamily="34" charset="-128"/>
              </a:rPr>
              <a:t>T</a:t>
            </a:r>
            <a:r>
              <a:rPr lang="en-US" altLang="ja-JP" sz="700" kern="0">
                <a:solidFill>
                  <a:srgbClr val="53565A"/>
                </a:solidFill>
                <a:latin typeface="Arial"/>
                <a:ea typeface="MS PGothic" panose="020B0600070205080204" pitchFamily="34" charset="-128"/>
              </a:rPr>
              <a:t>he noon buying rate in effect on </a:t>
            </a:r>
            <a:r>
              <a:rPr lang="en-US" altLang="zh-CN" sz="700" kern="0">
                <a:solidFill>
                  <a:srgbClr val="53565A"/>
                </a:solidFill>
                <a:latin typeface="Arial"/>
                <a:ea typeface="MS PGothic" panose="020B0600070205080204" pitchFamily="34" charset="-128"/>
              </a:rPr>
              <a:t>September 30</a:t>
            </a:r>
            <a:r>
              <a:rPr lang="en-US" altLang="ja-JP" sz="700" kern="0">
                <a:solidFill>
                  <a:srgbClr val="53565A"/>
                </a:solidFill>
                <a:latin typeface="Arial"/>
                <a:ea typeface="MS PGothic" panose="020B0600070205080204" pitchFamily="34" charset="-128"/>
              </a:rPr>
              <a:t>, 2022 in the H.10 statistical release of the Federal Reserve Board.  </a:t>
            </a:r>
            <a:endParaRPr lang="en-US" altLang="ja-JP" sz="700" kern="0">
              <a:solidFill>
                <a:srgbClr val="53565A"/>
              </a:solidFill>
              <a:highlight>
                <a:srgbClr val="FFFF00"/>
              </a:highlight>
              <a:latin typeface="Arial"/>
              <a:ea typeface="MS PGothic" panose="020B0600070205080204" pitchFamily="34" charset="-128"/>
            </a:endParaRPr>
          </a:p>
        </p:txBody>
      </p:sp>
      <p:sp>
        <p:nvSpPr>
          <p:cNvPr id="3" name="Rectangle 25">
            <a:extLst>
              <a:ext uri="{FF2B5EF4-FFF2-40B4-BE49-F238E27FC236}">
                <a16:creationId xmlns:a16="http://schemas.microsoft.com/office/drawing/2014/main" id="{771CCBA1-9DFA-4CE0-8B4D-4A6E9822BF5C}"/>
              </a:ext>
            </a:extLst>
          </p:cNvPr>
          <p:cNvSpPr txBox="1">
            <a:spLocks noChangeArrowheads="1"/>
          </p:cNvSpPr>
          <p:nvPr/>
        </p:nvSpPr>
        <p:spPr bwMode="gray">
          <a:xfrm>
            <a:off x="534989" y="485379"/>
            <a:ext cx="11266486"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solidFill>
                  <a:schemeClr val="accent1">
                    <a:lumMod val="75000"/>
                  </a:schemeClr>
                </a:solidFill>
              </a:rPr>
              <a:t>Summary Financials – Balance Sheet</a:t>
            </a:r>
            <a:endParaRPr lang="en-US" sz="2800" kern="0">
              <a:solidFill>
                <a:schemeClr val="accent1">
                  <a:lumMod val="75000"/>
                </a:schemeClr>
              </a:solidFill>
            </a:endParaRPr>
          </a:p>
        </p:txBody>
      </p:sp>
    </p:spTree>
    <p:custDataLst>
      <p:tags r:id="rId1"/>
    </p:custDataLst>
    <p:extLst>
      <p:ext uri="{BB962C8B-B14F-4D97-AF65-F5344CB8AC3E}">
        <p14:creationId xmlns:p14="http://schemas.microsoft.com/office/powerpoint/2010/main" val="91776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8E7F9BF7-7DA4-17D0-2E78-79E2CD5B2FD8}"/>
              </a:ext>
            </a:extLst>
          </p:cNvPr>
          <p:cNvGraphicFramePr>
            <a:graphicFrameLocks noGrp="1"/>
          </p:cNvGraphicFramePr>
          <p:nvPr>
            <p:extLst>
              <p:ext uri="{D42A27DB-BD31-4B8C-83A1-F6EECF244321}">
                <p14:modId xmlns:p14="http://schemas.microsoft.com/office/powerpoint/2010/main" val="2127868713"/>
              </p:ext>
            </p:extLst>
          </p:nvPr>
        </p:nvGraphicFramePr>
        <p:xfrm>
          <a:off x="825500" y="1225564"/>
          <a:ext cx="10655299" cy="2355836"/>
        </p:xfrm>
        <a:graphic>
          <a:graphicData uri="http://schemas.openxmlformats.org/drawingml/2006/table">
            <a:tbl>
              <a:tblPr/>
              <a:tblGrid>
                <a:gridCol w="5762126">
                  <a:extLst>
                    <a:ext uri="{9D8B030D-6E8A-4147-A177-3AD203B41FA5}">
                      <a16:colId xmlns:a16="http://schemas.microsoft.com/office/drawing/2014/main" val="3998384422"/>
                    </a:ext>
                  </a:extLst>
                </a:gridCol>
                <a:gridCol w="304096">
                  <a:extLst>
                    <a:ext uri="{9D8B030D-6E8A-4147-A177-3AD203B41FA5}">
                      <a16:colId xmlns:a16="http://schemas.microsoft.com/office/drawing/2014/main" val="3338736043"/>
                    </a:ext>
                  </a:extLst>
                </a:gridCol>
                <a:gridCol w="2280717">
                  <a:extLst>
                    <a:ext uri="{9D8B030D-6E8A-4147-A177-3AD203B41FA5}">
                      <a16:colId xmlns:a16="http://schemas.microsoft.com/office/drawing/2014/main" val="2355151426"/>
                    </a:ext>
                  </a:extLst>
                </a:gridCol>
                <a:gridCol w="414676">
                  <a:extLst>
                    <a:ext uri="{9D8B030D-6E8A-4147-A177-3AD203B41FA5}">
                      <a16:colId xmlns:a16="http://schemas.microsoft.com/office/drawing/2014/main" val="2795943945"/>
                    </a:ext>
                  </a:extLst>
                </a:gridCol>
                <a:gridCol w="1893684">
                  <a:extLst>
                    <a:ext uri="{9D8B030D-6E8A-4147-A177-3AD203B41FA5}">
                      <a16:colId xmlns:a16="http://schemas.microsoft.com/office/drawing/2014/main" val="565791651"/>
                    </a:ext>
                  </a:extLst>
                </a:gridCol>
              </a:tblGrid>
              <a:tr h="271735">
                <a:tc rowSpan="2">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rowSpan="2"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0" u="none" strike="noStrike">
                          <a:solidFill>
                            <a:schemeClr val="accent1">
                              <a:lumMod val="75000"/>
                            </a:schemeClr>
                          </a:solidFill>
                          <a:effectLst/>
                          <a:latin typeface="+mn-lt"/>
                        </a:rPr>
                        <a:t>Six Months Ended</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tcPr>
                </a:tc>
                <a:tc rowSpan="2" hMerge="1">
                  <a:txBody>
                    <a:bodyPr/>
                    <a:lstStyle/>
                    <a:p>
                      <a:endParaRPr lang="en-US"/>
                    </a:p>
                  </a:txBody>
                  <a:tcPr/>
                </a:tc>
                <a:tc rowSpan="2"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a:solidFill>
                            <a:srgbClr val="00BDF2"/>
                          </a:solidFill>
                          <a:effectLst/>
                          <a:latin typeface="+mn-lt"/>
                        </a:rPr>
                        <a:t>Three Months Ended</a:t>
                      </a:r>
                    </a:p>
                  </a:txBody>
                  <a:tcPr marL="4676" marR="4676" marT="4676" marB="0" anchor="ctr">
                    <a:lnL w="12700" cap="flat" cmpd="sng" algn="ctr">
                      <a:noFill/>
                      <a:prstDash val="dash"/>
                      <a:round/>
                      <a:headEnd type="none" w="med" len="med"/>
                      <a:tailEnd type="none" w="med" len="med"/>
                    </a:lnL>
                    <a:lnR>
                      <a:noFill/>
                    </a:lnR>
                    <a:lnT>
                      <a:noFill/>
                    </a:lnT>
                  </a:tcPr>
                </a:tc>
                <a:extLst>
                  <a:ext uri="{0D108BD9-81ED-4DB2-BD59-A6C34878D82A}">
                    <a16:rowId xmlns:a16="http://schemas.microsoft.com/office/drawing/2014/main" val="1753658680"/>
                  </a:ext>
                </a:extLst>
              </a:tr>
              <a:tr h="214194">
                <a:tc vMerge="1">
                  <a:txBody>
                    <a:bodyPr/>
                    <a:lstStyle/>
                    <a:p>
                      <a:endParaRPr lang="en-US"/>
                    </a:p>
                  </a:txBody>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70129691"/>
                  </a:ext>
                </a:extLst>
              </a:tr>
              <a:tr h="268494">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Sep 30, 2021</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100" b="1" i="0" u="none" strike="noStrike">
                          <a:solidFill>
                            <a:schemeClr val="accent1">
                              <a:lumMod val="75000"/>
                            </a:schemeClr>
                          </a:solidFill>
                          <a:effectLst/>
                          <a:latin typeface="+mn-lt"/>
                        </a:rPr>
                        <a:t>Sep 30</a:t>
                      </a:r>
                      <a:r>
                        <a:rPr lang="en-US" sz="1100" b="1" i="0" u="none" strike="noStrike" baseline="0">
                          <a:solidFill>
                            <a:schemeClr val="accent1">
                              <a:lumMod val="75000"/>
                            </a:schemeClr>
                          </a:solidFill>
                          <a:effectLst/>
                          <a:latin typeface="+mn-lt"/>
                        </a:rPr>
                        <a:t>, 2022</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574698"/>
                  </a:ext>
                </a:extLst>
              </a:tr>
              <a:tr h="268494">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extLst>
                  <a:ext uri="{0D108BD9-81ED-4DB2-BD59-A6C34878D82A}">
                    <a16:rowId xmlns:a16="http://schemas.microsoft.com/office/drawing/2014/main" val="3975003145"/>
                  </a:ext>
                </a:extLst>
              </a:tr>
              <a:tr h="214194">
                <a:tc>
                  <a:txBody>
                    <a:bodyPr/>
                    <a:lstStyle/>
                    <a:p>
                      <a:pPr algn="l" rtl="0" fontAlgn="ctr"/>
                      <a:endParaRPr lang="en-US" sz="1100" b="1" i="0" u="none" strike="noStrike">
                        <a:solidFill>
                          <a:srgbClr val="269DD8"/>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noFill/>
                  </a:tcPr>
                </a:tc>
                <a:extLst>
                  <a:ext uri="{0D108BD9-81ED-4DB2-BD59-A6C34878D82A}">
                    <a16:rowId xmlns:a16="http://schemas.microsoft.com/office/drawing/2014/main" val="5342965"/>
                  </a:ext>
                </a:extLst>
              </a:tr>
              <a:tr h="223745">
                <a:tc>
                  <a:txBody>
                    <a:bodyPr/>
                    <a:lstStyle/>
                    <a:p>
                      <a:pPr algn="l" rtl="0" fontAlgn="ctr"/>
                      <a:r>
                        <a:rPr lang="en-US" sz="1100" b="0" i="0" u="none" strike="noStrike">
                          <a:solidFill>
                            <a:srgbClr val="53565A"/>
                          </a:solidFill>
                          <a:effectLst/>
                          <a:latin typeface="+mn-lt"/>
                        </a:rPr>
                        <a:t>Net loss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 (81,891)</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(29,499)</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3699558452"/>
                  </a:ext>
                </a:extLst>
              </a:tr>
              <a:tr h="223745">
                <a:tc>
                  <a:txBody>
                    <a:bodyPr/>
                    <a:lstStyle/>
                    <a:p>
                      <a:pPr algn="l" rtl="0" fontAlgn="ctr"/>
                      <a:r>
                        <a:rPr lang="en-US" sz="1100" b="0" i="0" u="none" strike="noStrike">
                          <a:solidFill>
                            <a:srgbClr val="53565A"/>
                          </a:solidFill>
                          <a:effectLst/>
                          <a:latin typeface="+mn-lt"/>
                        </a:rPr>
                        <a:t>Fair value change of derivative liabilities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(411)</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4,534</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1627170806"/>
                  </a:ext>
                </a:extLst>
              </a:tr>
              <a:tr h="22374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53565A"/>
                          </a:solidFill>
                          <a:effectLst/>
                          <a:latin typeface="+mn-lt"/>
                        </a:rPr>
                        <a:t>  Share-based compensation</a:t>
                      </a:r>
                    </a:p>
                  </a:txBody>
                  <a:tcPr marL="4676"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9,903</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(3,567)</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829969037"/>
                  </a:ext>
                </a:extLst>
              </a:tr>
              <a:tr h="223745">
                <a:tc>
                  <a:txBody>
                    <a:bodyPr/>
                    <a:lstStyle/>
                    <a:p>
                      <a:pPr algn="l" rtl="0" fontAlgn="ctr"/>
                      <a:r>
                        <a:rPr lang="en-US" sz="1100" b="1" i="0" u="none" strike="noStrike" dirty="0">
                          <a:solidFill>
                            <a:schemeClr val="accent1">
                              <a:lumMod val="75000"/>
                            </a:schemeClr>
                          </a:solidFill>
                          <a:effectLst/>
                          <a:latin typeface="+mn-lt"/>
                        </a:rPr>
                        <a:t>  Non-GAAP Net loss </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 (72,399)</a:t>
                      </a: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(28,532)</a:t>
                      </a: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6137387"/>
                  </a:ext>
                </a:extLst>
              </a:tr>
              <a:tr h="223745">
                <a:tc>
                  <a:txBody>
                    <a:bodyPr/>
                    <a:lstStyle/>
                    <a:p>
                      <a:pPr algn="l" rtl="0" fontAlgn="ctr"/>
                      <a:r>
                        <a:rPr lang="en-US" sz="1100" b="1" i="0" u="none" strike="noStrike" dirty="0">
                          <a:solidFill>
                            <a:schemeClr val="accent1">
                              <a:lumMod val="75000"/>
                            </a:schemeClr>
                          </a:solidFill>
                          <a:effectLst/>
                          <a:latin typeface="+mn-lt"/>
                        </a:rPr>
                        <a:t>  Non-GAAP Net Loss Margin</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(12.0%)</a:t>
                      </a: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accent1">
                              <a:lumMod val="75000"/>
                            </a:schemeClr>
                          </a:solidFill>
                          <a:effectLst/>
                          <a:uLnTx/>
                          <a:uFillTx/>
                          <a:latin typeface="Arial"/>
                          <a:ea typeface="STKaiti"/>
                          <a:cs typeface="+mn-cs"/>
                        </a:rPr>
                        <a:t>(4.8%)</a:t>
                      </a:r>
                      <a:endParaRPr kumimoji="0" lang="en-US" altLang="zh-HK" sz="1100" b="1" i="0" u="none" strike="noStrike" kern="1200" cap="none" spc="0" normalizeH="0" baseline="0" noProof="0" dirty="0">
                        <a:ln>
                          <a:noFill/>
                        </a:ln>
                        <a:solidFill>
                          <a:schemeClr val="accent1">
                            <a:lumMod val="75000"/>
                          </a:schemeClr>
                        </a:solidFill>
                        <a:effectLst/>
                        <a:uLnTx/>
                        <a:uFillTx/>
                        <a:latin typeface="Arial"/>
                        <a:ea typeface="STKaiti"/>
                        <a:cs typeface="+mn-cs"/>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430030"/>
                  </a:ext>
                </a:extLst>
              </a:tr>
            </a:tbl>
          </a:graphicData>
        </a:graphic>
      </p:graphicFrame>
      <p:sp>
        <p:nvSpPr>
          <p:cNvPr id="13" name="TextBox 12"/>
          <p:cNvSpPr txBox="1"/>
          <p:nvPr/>
        </p:nvSpPr>
        <p:spPr bwMode="gray">
          <a:xfrm>
            <a:off x="825500" y="1088607"/>
            <a:ext cx="1251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50000"/>
                    <a:lumOff val="50000"/>
                  </a:schemeClr>
                </a:solidFill>
              </a:rPr>
              <a:t>(RMB Thousand)</a:t>
            </a:r>
          </a:p>
        </p:txBody>
      </p:sp>
      <p:sp>
        <p:nvSpPr>
          <p:cNvPr id="7" name="TextBox 13"/>
          <p:cNvSpPr txBox="1"/>
          <p:nvPr/>
        </p:nvSpPr>
        <p:spPr bwMode="gray">
          <a:xfrm>
            <a:off x="914400" y="6355348"/>
            <a:ext cx="7623419" cy="323165"/>
          </a:xfrm>
          <a:prstGeom prst="rect">
            <a:avLst/>
          </a:prstGeom>
          <a:noFill/>
        </p:spPr>
        <p:txBody>
          <a:bodyPr wrap="square" lIns="0" tIns="0" rIns="0" bIns="0" rtlCol="0">
            <a:spAutoFit/>
          </a:bodyPr>
          <a:lstStyle/>
          <a:p>
            <a:pPr algn="l">
              <a:defRPr/>
            </a:pPr>
            <a:r>
              <a:rPr lang="en-US" altLang="ja-JP" sz="700" kern="0">
                <a:solidFill>
                  <a:srgbClr val="53565A"/>
                </a:solidFill>
                <a:latin typeface="Arial"/>
                <a:ea typeface="MS PGothic" panose="020B0600070205080204" pitchFamily="34" charset="-128"/>
              </a:rPr>
              <a:t>Note: </a:t>
            </a:r>
          </a:p>
          <a:p>
            <a:pPr algn="l">
              <a:defRPr/>
            </a:pPr>
            <a:r>
              <a:rPr lang="en-US" altLang="ja-JP" sz="700" kern="0">
                <a:solidFill>
                  <a:srgbClr val="53565A"/>
                </a:solidFill>
                <a:latin typeface="Arial"/>
                <a:ea typeface="MS PGothic" panose="020B0600070205080204" pitchFamily="34" charset="-128"/>
              </a:rPr>
              <a:t>EBITDA refers to net loss excluding income tax expenses, interest expense, interest income, depreciation and amortization expenses, but including all the professional expenses in relation to initial public offering. EBITDA is a Non-GAAP financial measurement. Please refer to “Non-GAAP financial measurement”.</a:t>
            </a:r>
            <a:endParaRPr lang="en-US" altLang="ja-JP" sz="700" kern="0">
              <a:solidFill>
                <a:srgbClr val="53565A"/>
              </a:solidFill>
              <a:highlight>
                <a:srgbClr val="FFFF00"/>
              </a:highlight>
              <a:latin typeface="Arial"/>
              <a:ea typeface="MS PGothic" panose="020B0600070205080204" pitchFamily="34" charset="-128"/>
            </a:endParaRPr>
          </a:p>
        </p:txBody>
      </p:sp>
      <p:sp>
        <p:nvSpPr>
          <p:cNvPr id="6" name="灯片编号占位符 5"/>
          <p:cNvSpPr>
            <a:spLocks noGrp="1"/>
          </p:cNvSpPr>
          <p:nvPr>
            <p:ph type="sldNum" sz="quarter" idx="4"/>
          </p:nvPr>
        </p:nvSpPr>
        <p:spPr>
          <a:xfrm>
            <a:off x="495787" y="6610896"/>
            <a:ext cx="304800" cy="145504"/>
          </a:xfrm>
        </p:spPr>
        <p:txBody>
          <a:bodyPr/>
          <a:lstStyle/>
          <a:p>
            <a:pPr>
              <a:defRPr/>
            </a:pPr>
            <a:fld id="{DE75C8BA-6B78-4C03-8697-F97FF6E5FC61}" type="slidenum">
              <a:rPr lang="en-US">
                <a:solidFill>
                  <a:srgbClr val="53565A">
                    <a:tint val="75000"/>
                  </a:srgbClr>
                </a:solidFill>
              </a:rPr>
              <a:pPr>
                <a:defRPr/>
              </a:pPr>
              <a:t>12</a:t>
            </a:fld>
            <a:endParaRPr lang="en-US">
              <a:solidFill>
                <a:srgbClr val="53565A">
                  <a:tint val="75000"/>
                </a:srgbClr>
              </a:solidFill>
            </a:endParaRPr>
          </a:p>
        </p:txBody>
      </p:sp>
      <p:graphicFrame>
        <p:nvGraphicFramePr>
          <p:cNvPr id="10" name="Table 8">
            <a:extLst>
              <a:ext uri="{FF2B5EF4-FFF2-40B4-BE49-F238E27FC236}">
                <a16:creationId xmlns:a16="http://schemas.microsoft.com/office/drawing/2014/main" id="{04886158-9AB6-44BC-BDFC-8250D8582D16}"/>
              </a:ext>
            </a:extLst>
          </p:cNvPr>
          <p:cNvGraphicFramePr>
            <a:graphicFrameLocks noGrp="1"/>
          </p:cNvGraphicFramePr>
          <p:nvPr>
            <p:extLst>
              <p:ext uri="{D42A27DB-BD31-4B8C-83A1-F6EECF244321}">
                <p14:modId xmlns:p14="http://schemas.microsoft.com/office/powerpoint/2010/main" val="2324483115"/>
              </p:ext>
            </p:extLst>
          </p:nvPr>
        </p:nvGraphicFramePr>
        <p:xfrm>
          <a:off x="825500" y="3564505"/>
          <a:ext cx="10655298" cy="2857080"/>
        </p:xfrm>
        <a:graphic>
          <a:graphicData uri="http://schemas.openxmlformats.org/drawingml/2006/table">
            <a:tbl>
              <a:tblPr/>
              <a:tblGrid>
                <a:gridCol w="5762123">
                  <a:extLst>
                    <a:ext uri="{9D8B030D-6E8A-4147-A177-3AD203B41FA5}">
                      <a16:colId xmlns:a16="http://schemas.microsoft.com/office/drawing/2014/main" val="3998384422"/>
                    </a:ext>
                  </a:extLst>
                </a:gridCol>
                <a:gridCol w="304096">
                  <a:extLst>
                    <a:ext uri="{9D8B030D-6E8A-4147-A177-3AD203B41FA5}">
                      <a16:colId xmlns:a16="http://schemas.microsoft.com/office/drawing/2014/main" val="3338736043"/>
                    </a:ext>
                  </a:extLst>
                </a:gridCol>
                <a:gridCol w="2280719">
                  <a:extLst>
                    <a:ext uri="{9D8B030D-6E8A-4147-A177-3AD203B41FA5}">
                      <a16:colId xmlns:a16="http://schemas.microsoft.com/office/drawing/2014/main" val="2355151426"/>
                    </a:ext>
                  </a:extLst>
                </a:gridCol>
                <a:gridCol w="414676">
                  <a:extLst>
                    <a:ext uri="{9D8B030D-6E8A-4147-A177-3AD203B41FA5}">
                      <a16:colId xmlns:a16="http://schemas.microsoft.com/office/drawing/2014/main" val="2795943945"/>
                    </a:ext>
                  </a:extLst>
                </a:gridCol>
                <a:gridCol w="1893684">
                  <a:extLst>
                    <a:ext uri="{9D8B030D-6E8A-4147-A177-3AD203B41FA5}">
                      <a16:colId xmlns:a16="http://schemas.microsoft.com/office/drawing/2014/main" val="565791651"/>
                    </a:ext>
                  </a:extLst>
                </a:gridCol>
              </a:tblGrid>
              <a:tr h="248008">
                <a:tc rowSpan="2">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rowSpan="2"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0" u="none" strike="noStrike">
                          <a:solidFill>
                            <a:schemeClr val="accent1">
                              <a:lumMod val="75000"/>
                            </a:schemeClr>
                          </a:solidFill>
                          <a:effectLst/>
                          <a:latin typeface="Arial" panose="020B0604020202020204" pitchFamily="34" charset="0"/>
                          <a:cs typeface="Arial" panose="020B0604020202020204" pitchFamily="34" charset="0"/>
                        </a:rPr>
                        <a:t>Six Months Ended</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tcPr>
                </a:tc>
                <a:tc rowSpan="2" hMerge="1">
                  <a:txBody>
                    <a:bodyPr/>
                    <a:lstStyle/>
                    <a:p>
                      <a:endParaRPr lang="en-US"/>
                    </a:p>
                  </a:txBody>
                  <a:tcPr/>
                </a:tc>
                <a:tc rowSpan="2"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a:solidFill>
                            <a:srgbClr val="00BDF2"/>
                          </a:solidFill>
                          <a:effectLst/>
                          <a:latin typeface="+mn-lt"/>
                        </a:rPr>
                        <a:t>Three Months Ended</a:t>
                      </a:r>
                    </a:p>
                  </a:txBody>
                  <a:tcPr marL="4676" marR="4676" marT="4676" marB="0" anchor="ctr">
                    <a:lnL w="12700" cap="flat" cmpd="sng" algn="ctr">
                      <a:noFill/>
                      <a:prstDash val="dash"/>
                      <a:round/>
                      <a:headEnd type="none" w="med" len="med"/>
                      <a:tailEnd type="none" w="med" len="med"/>
                    </a:lnL>
                    <a:lnR>
                      <a:noFill/>
                    </a:lnR>
                    <a:lnT>
                      <a:noFill/>
                    </a:lnT>
                  </a:tcPr>
                </a:tc>
                <a:extLst>
                  <a:ext uri="{0D108BD9-81ED-4DB2-BD59-A6C34878D82A}">
                    <a16:rowId xmlns:a16="http://schemas.microsoft.com/office/drawing/2014/main" val="1753658680"/>
                  </a:ext>
                </a:extLst>
              </a:tr>
              <a:tr h="202823">
                <a:tc vMerge="1">
                  <a:txBody>
                    <a:bodyPr/>
                    <a:lstStyle/>
                    <a:p>
                      <a:endParaRPr lang="en-US"/>
                    </a:p>
                  </a:txBody>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70129691"/>
                  </a:ext>
                </a:extLst>
              </a:tr>
              <a:tr h="254241">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altLang="zh-HK" sz="1100" b="1" i="0" u="none" strike="noStrike" kern="1200">
                          <a:solidFill>
                            <a:schemeClr val="accent1">
                              <a:lumMod val="75000"/>
                            </a:schemeClr>
                          </a:solidFill>
                          <a:effectLst/>
                          <a:latin typeface="+mn-lt"/>
                          <a:ea typeface="+mn-ea"/>
                          <a:cs typeface="+mn-cs"/>
                        </a:rPr>
                        <a:t>Sep</a:t>
                      </a:r>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 30, 2021</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HK" sz="1100" b="1" i="0" u="none" strike="noStrike" kern="1200">
                          <a:solidFill>
                            <a:schemeClr val="accent1">
                              <a:lumMod val="75000"/>
                            </a:schemeClr>
                          </a:solidFill>
                          <a:effectLst/>
                          <a:latin typeface="+mn-lt"/>
                          <a:ea typeface="+mn-ea"/>
                          <a:cs typeface="+mn-cs"/>
                        </a:rPr>
                        <a:t>Sep</a:t>
                      </a: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 30, 2022</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574698"/>
                  </a:ext>
                </a:extLst>
              </a:tr>
              <a:tr h="254241">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RMB</a:t>
                      </a: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extLst>
                  <a:ext uri="{0D108BD9-81ED-4DB2-BD59-A6C34878D82A}">
                    <a16:rowId xmlns:a16="http://schemas.microsoft.com/office/drawing/2014/main" val="3975003145"/>
                  </a:ext>
                </a:extLst>
              </a:tr>
              <a:tr h="202823">
                <a:tc>
                  <a:txBody>
                    <a:bodyPr/>
                    <a:lstStyle/>
                    <a:p>
                      <a:pPr algn="l" rtl="0" fontAlgn="ctr"/>
                      <a:endParaRPr lang="en-US" sz="1100" b="1" i="0" u="none" strike="noStrike">
                        <a:solidFill>
                          <a:srgbClr val="269DD8"/>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noFill/>
                  </a:tcPr>
                </a:tc>
                <a:extLst>
                  <a:ext uri="{0D108BD9-81ED-4DB2-BD59-A6C34878D82A}">
                    <a16:rowId xmlns:a16="http://schemas.microsoft.com/office/drawing/2014/main" val="5342965"/>
                  </a:ext>
                </a:extLst>
              </a:tr>
              <a:tr h="211868">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Net loss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 (81,891)</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(29,499)</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3699558452"/>
                  </a:ext>
                </a:extLst>
              </a:tr>
              <a:tr h="211868">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Income tax expenses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(1,247)</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(418)</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2193651982"/>
                  </a:ext>
                </a:extLst>
              </a:tr>
              <a:tr h="211868">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Interest expenses</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 12,059</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7,193</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1042641809"/>
                  </a:ext>
                </a:extLst>
              </a:tr>
              <a:tr h="211868">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Interest income</a:t>
                      </a: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 (9,864)</a:t>
                      </a: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(4,025)</a:t>
                      </a:r>
                    </a:p>
                  </a:txBody>
                  <a:tcPr marL="4676" marR="4676" marT="4676" marB="0" anchor="ctr">
                    <a:lnL w="12700" cap="flat" cmpd="sng" algn="ctr">
                      <a:noFill/>
                      <a:prstDash val="dash"/>
                      <a:round/>
                      <a:headEnd type="none" w="med" len="med"/>
                      <a:tailEnd type="none" w="med" len="med"/>
                    </a:lnL>
                    <a:lnR>
                      <a:noFill/>
                    </a:lnR>
                    <a:lnT>
                      <a:noFill/>
                    </a:lnT>
                    <a:lnB>
                      <a:noFill/>
                    </a:lnB>
                    <a:noFill/>
                  </a:tcPr>
                </a:tc>
                <a:extLst>
                  <a:ext uri="{0D108BD9-81ED-4DB2-BD59-A6C34878D82A}">
                    <a16:rowId xmlns:a16="http://schemas.microsoft.com/office/drawing/2014/main" val="1627170806"/>
                  </a:ext>
                </a:extLst>
              </a:tr>
              <a:tr h="2118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53565A"/>
                          </a:solidFill>
                          <a:effectLst/>
                          <a:latin typeface="Arial" panose="020B0604020202020204" pitchFamily="34" charset="0"/>
                          <a:cs typeface="Arial" panose="020B0604020202020204" pitchFamily="34" charset="0"/>
                        </a:rPr>
                        <a:t>  Depreciation and amortization</a:t>
                      </a:r>
                    </a:p>
                  </a:txBody>
                  <a:tcPr marL="4676"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3,885</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53565A"/>
                          </a:solidFill>
                          <a:effectLst/>
                          <a:uLnTx/>
                          <a:uFillTx/>
                          <a:latin typeface="+mn-lt"/>
                          <a:ea typeface="+mn-ea"/>
                          <a:cs typeface="+mn-cs"/>
                        </a:rPr>
                        <a:t> 3,815 </a:t>
                      </a: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9969037"/>
                  </a:ext>
                </a:extLst>
              </a:tr>
              <a:tr h="2118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  EBITDA</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(77,058)</a:t>
                      </a: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 (22,934)</a:t>
                      </a: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799614"/>
                  </a:ext>
                </a:extLst>
              </a:tr>
              <a:tr h="211868">
                <a:tc>
                  <a:txBody>
                    <a:bodyPr/>
                    <a:lstStyle/>
                    <a:p>
                      <a:pPr algn="l" rtl="0" fontAlgn="ct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  EBITDA Margin</a:t>
                      </a: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(12.8%)</a:t>
                      </a: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schemeClr val="accent1">
                              <a:lumMod val="75000"/>
                            </a:schemeClr>
                          </a:solidFill>
                          <a:effectLst/>
                          <a:uLnTx/>
                          <a:uFillTx/>
                          <a:latin typeface="+mn-lt"/>
                          <a:ea typeface="+mn-ea"/>
                          <a:cs typeface="+mn-cs"/>
                        </a:rPr>
                        <a:t>(3.9%)</a:t>
                      </a:r>
                    </a:p>
                  </a:txBody>
                  <a:tcPr marL="4676" marR="4676" marT="4676"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6137387"/>
                  </a:ext>
                </a:extLst>
              </a:tr>
              <a:tr h="211868">
                <a:tc>
                  <a:txBody>
                    <a:bodyPr/>
                    <a:lstStyle/>
                    <a:p>
                      <a:pPr algn="l" rtl="0" fontAlgn="ctr"/>
                      <a:endParaRPr lang="en-US" sz="1100" b="1" i="0" u="none" strike="noStrike">
                        <a:solidFill>
                          <a:srgbClr val="269DD8"/>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endParaRPr lang="en-US" sz="1100" b="1" i="0" u="none" strike="noStrike">
                        <a:solidFill>
                          <a:srgbClr val="269DD8"/>
                        </a:solidFill>
                        <a:effectLst/>
                        <a:highlight>
                          <a:srgbClr val="FFFF00"/>
                        </a:highligh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rgbClr val="269DD8"/>
                        </a:solidFill>
                        <a:effectLst/>
                        <a:highlight>
                          <a:srgbClr val="FFFF00"/>
                        </a:highligh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altLang="zh-CN" sz="1100" b="1" i="0" u="none" strike="noStrike" kern="1200" cap="none" spc="0" normalizeH="0" baseline="0" noProof="0" dirty="0">
                        <a:ln>
                          <a:noFill/>
                        </a:ln>
                        <a:solidFill>
                          <a:srgbClr val="269DD8"/>
                        </a:solidFill>
                        <a:effectLst/>
                        <a:highlight>
                          <a:srgbClr val="FFFF00"/>
                        </a:highlight>
                        <a:uLnTx/>
                        <a:uFillTx/>
                        <a:latin typeface="+mn-lt"/>
                        <a:ea typeface="+mn-ea"/>
                        <a:cs typeface="+mn-cs"/>
                      </a:endParaRPr>
                    </a:p>
                  </a:txBody>
                  <a:tcPr marL="4676" marR="4676" marT="4676"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893207"/>
                  </a:ext>
                </a:extLst>
              </a:tr>
            </a:tbl>
          </a:graphicData>
        </a:graphic>
      </p:graphicFrame>
      <p:sp>
        <p:nvSpPr>
          <p:cNvPr id="4" name="Rectangle 25">
            <a:extLst>
              <a:ext uri="{FF2B5EF4-FFF2-40B4-BE49-F238E27FC236}">
                <a16:creationId xmlns:a16="http://schemas.microsoft.com/office/drawing/2014/main" id="{AE5F97D2-BD7F-6685-05A2-787C00D27DC7}"/>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solidFill>
                  <a:schemeClr val="accent1">
                    <a:lumMod val="75000"/>
                  </a:schemeClr>
                </a:solidFill>
              </a:rPr>
              <a:t>Reconciliation of GAAP and Non-GAAP Results</a:t>
            </a:r>
            <a:endParaRPr lang="en-US" sz="2800" kern="0">
              <a:solidFill>
                <a:schemeClr val="accent1">
                  <a:lumMod val="75000"/>
                </a:schemeClr>
              </a:solidFill>
            </a:endParaRPr>
          </a:p>
        </p:txBody>
      </p:sp>
    </p:spTree>
    <p:custDataLst>
      <p:tags r:id="rId1"/>
    </p:custDataLst>
    <p:extLst>
      <p:ext uri="{BB962C8B-B14F-4D97-AF65-F5344CB8AC3E}">
        <p14:creationId xmlns:p14="http://schemas.microsoft.com/office/powerpoint/2010/main" val="211526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C5C22DFE-2375-D953-D576-4FB697233549}"/>
              </a:ext>
            </a:extLst>
          </p:cNvPr>
          <p:cNvSpPr txBox="1">
            <a:spLocks/>
          </p:cNvSpPr>
          <p:nvPr/>
        </p:nvSpPr>
        <p:spPr>
          <a:xfrm>
            <a:off x="6368484" y="1298866"/>
            <a:ext cx="5823516" cy="769994"/>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err="1">
                <a:ln>
                  <a:noFill/>
                </a:ln>
                <a:gradFill flip="none" rotWithShape="1">
                  <a:gsLst>
                    <a:gs pos="100000">
                      <a:srgbClr val="EEEBFE">
                        <a:lumMod val="75000"/>
                      </a:srgbClr>
                    </a:gs>
                    <a:gs pos="61000">
                      <a:srgbClr val="DC8C95">
                        <a:lumMod val="60000"/>
                        <a:lumOff val="40000"/>
                      </a:srgbClr>
                    </a:gs>
                    <a:gs pos="0">
                      <a:srgbClr val="DC8C95">
                        <a:lumMod val="25000"/>
                        <a:lumOff val="75000"/>
                        <a:tint val="23500"/>
                        <a:satMod val="160000"/>
                      </a:srgbClr>
                    </a:gs>
                  </a:gsLst>
                  <a:path path="circle">
                    <a:fillToRect l="100000" b="100000"/>
                  </a:path>
                  <a:tileRect t="-100000" r="-100000"/>
                </a:gradFill>
                <a:effectLst>
                  <a:reflection blurRad="6350" stA="55000" endA="300" endPos="45500" dir="5400000" sy="-100000" algn="bl" rotWithShape="0"/>
                </a:effectLst>
                <a:uLnTx/>
                <a:uFillTx/>
                <a:latin typeface="Arial Rounded MT Bold" panose="020F0704030504030204" pitchFamily="34" charset="0"/>
                <a:ea typeface="맑은 고딕"/>
                <a:cs typeface="+mj-cs"/>
              </a:rPr>
              <a:t>Boqii</a:t>
            </a:r>
            <a:r>
              <a:rPr kumimoji="0" lang="en-US" altLang="zh-CN" sz="5400" b="1" i="0" u="none" strike="noStrike" kern="1200" cap="none" spc="0" normalizeH="0" baseline="0" noProof="0">
                <a:ln>
                  <a:noFill/>
                </a:ln>
                <a:gradFill flip="none" rotWithShape="1">
                  <a:gsLst>
                    <a:gs pos="75000">
                      <a:srgbClr val="AC86CF">
                        <a:lumMod val="75000"/>
                      </a:srgbClr>
                    </a:gs>
                    <a:gs pos="38000">
                      <a:srgbClr val="DC8C95">
                        <a:lumMod val="50000"/>
                        <a:lumOff val="50000"/>
                      </a:srgbClr>
                    </a:gs>
                    <a:gs pos="0">
                      <a:srgbClr val="DC8C95">
                        <a:lumMod val="25000"/>
                        <a:lumOff val="75000"/>
                        <a:tint val="23500"/>
                        <a:satMod val="160000"/>
                      </a:srgbClr>
                    </a:gs>
                  </a:gsLst>
                  <a:path path="circle">
                    <a:fillToRect l="100000" b="100000"/>
                  </a:path>
                  <a:tileRect t="-100000" r="-100000"/>
                </a:gradFill>
                <a:effectLst>
                  <a:reflection blurRad="6350" stA="55000" endA="300" endPos="45500" dir="5400000" sy="-100000" algn="bl" rotWithShape="0"/>
                </a:effectLst>
                <a:uLnTx/>
                <a:uFillTx/>
                <a:latin typeface="Calibri"/>
                <a:ea typeface="맑은 고딕"/>
                <a:cs typeface="+mj-cs"/>
              </a:rPr>
              <a:t> </a:t>
            </a:r>
            <a:r>
              <a:rPr kumimoji="0" lang="zh-CN" altLang="en-US" sz="4000" b="1" i="0" u="none" strike="noStrike" kern="1200" cap="none" spc="0" normalizeH="0" baseline="0" noProof="0">
                <a:ln>
                  <a:noFill/>
                </a:ln>
                <a:solidFill>
                  <a:srgbClr val="AA8EF6"/>
                </a:solidFill>
                <a:effectLst>
                  <a:reflection blurRad="6350" stA="0" endPos="45500" dir="5400000" sy="-100000" algn="bl" rotWithShape="0"/>
                </a:effectLst>
                <a:uLnTx/>
                <a:uFillTx/>
                <a:latin typeface="Showcard Gothic" panose="04020904020102020604" pitchFamily="82" charset="0"/>
                <a:ea typeface="微軟正黑體" panose="020B0604030504040204" pitchFamily="34" charset="-120"/>
                <a:cs typeface="+mj-cs"/>
              </a:rPr>
              <a:t>波奇宠物</a:t>
            </a:r>
            <a:endParaRPr kumimoji="0" lang="zh-HK" altLang="en-US" sz="5400" b="1" i="0" u="none" strike="noStrike" kern="1200" cap="none" spc="0" normalizeH="0" baseline="0" noProof="0">
              <a:ln>
                <a:noFill/>
              </a:ln>
              <a:solidFill>
                <a:srgbClr val="AA8EF6"/>
              </a:solidFill>
              <a:effectLst>
                <a:reflection blurRad="6350" stA="0" endPos="45500" dir="5400000" sy="-100000" algn="bl" rotWithShape="0"/>
              </a:effectLst>
              <a:uLnTx/>
              <a:uFillTx/>
              <a:latin typeface="Showcard Gothic" panose="04020904020102020604" pitchFamily="82" charset="0"/>
              <a:ea typeface="微軟正黑體" panose="020B0604030504040204" pitchFamily="34" charset="-120"/>
              <a:cs typeface="+mj-cs"/>
            </a:endParaRPr>
          </a:p>
        </p:txBody>
      </p:sp>
      <p:sp>
        <p:nvSpPr>
          <p:cNvPr id="4" name="Title 3">
            <a:extLst>
              <a:ext uri="{FF2B5EF4-FFF2-40B4-BE49-F238E27FC236}">
                <a16:creationId xmlns:a16="http://schemas.microsoft.com/office/drawing/2014/main" id="{125FDB67-C6EA-96F3-1827-0D1B7728A931}"/>
              </a:ext>
            </a:extLst>
          </p:cNvPr>
          <p:cNvSpPr txBox="1">
            <a:spLocks/>
          </p:cNvSpPr>
          <p:nvPr/>
        </p:nvSpPr>
        <p:spPr bwMode="gray">
          <a:xfrm>
            <a:off x="6712345" y="2637024"/>
            <a:ext cx="4309812" cy="1018227"/>
          </a:xfrm>
          <a:prstGeom prst="rect">
            <a:avLst/>
          </a:prstGeom>
          <a:noFill/>
          <a:ln w="12700">
            <a:noFill/>
            <a:miter lim="800000"/>
            <a:headEnd/>
            <a:tailEnd/>
          </a:ln>
          <a:effectLst/>
        </p:spPr>
        <p:txBody>
          <a:bodyPr vert="horz" wrap="square" lIns="45720" tIns="45720" rIns="45720" bIns="45720" numCol="1" anchor="t" anchorCtr="0" compatLnSpc="1">
            <a:prstTxWarp prst="textNoShape">
              <a:avLst/>
            </a:prstTxWarp>
            <a:spAutoFit/>
          </a:bodyPr>
          <a:lstStyle>
            <a:lvl1pPr algn="l" rtl="0" eaLnBrk="1" fontAlgn="base" hangingPunct="1">
              <a:spcBef>
                <a:spcPct val="0"/>
              </a:spcBef>
              <a:spcAft>
                <a:spcPct val="0"/>
              </a:spcAft>
              <a:defRPr sz="2400">
                <a:solidFill>
                  <a:schemeClr val="accent1"/>
                </a:solidFill>
                <a:latin typeface="Franklin Gothic Medium Cond" panose="020B0606030402020204" pitchFamily="34" charset="0"/>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pPr marL="0" marR="0" lvl="0" indent="0" algn="l" defTabSz="457200" rtl="0" eaLnBrk="1" fontAlgn="base" latinLnBrk="0" hangingPunct="1">
              <a:lnSpc>
                <a:spcPct val="100000"/>
              </a:lnSpc>
              <a:spcBef>
                <a:spcPts val="500"/>
              </a:spcBef>
              <a:spcAft>
                <a:spcPct val="0"/>
              </a:spcAft>
              <a:buClrTx/>
              <a:buSzTx/>
              <a:buFontTx/>
              <a:buNone/>
              <a:tabLst/>
              <a:defRPr/>
            </a:pPr>
            <a:r>
              <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微軟正黑體" panose="020B0604030504040204" pitchFamily="34" charset="-120"/>
                <a:cs typeface="+mj-cs"/>
              </a:rPr>
              <a:t>Our Vision</a:t>
            </a:r>
          </a:p>
          <a:p>
            <a:pPr marL="0" marR="0" lvl="0" indent="0" algn="l" defTabSz="457200" rtl="0" eaLnBrk="1" fontAlgn="base" latinLnBrk="0" hangingPunct="1">
              <a:lnSpc>
                <a:spcPct val="100000"/>
              </a:lnSpc>
              <a:spcBef>
                <a:spcPts val="500"/>
              </a:spcBef>
              <a:spcAft>
                <a:spcPct val="0"/>
              </a:spcAft>
              <a:buClrTx/>
              <a:buSzTx/>
              <a:buFontTx/>
              <a:buNone/>
              <a:tabLst/>
              <a:defRPr/>
            </a:pPr>
            <a:r>
              <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微軟正黑體" panose="020B0604030504040204" pitchFamily="34" charset="-120"/>
                <a:cs typeface="+mj-cs"/>
              </a:rPr>
              <a:t>Connecting people and pets</a:t>
            </a:r>
          </a:p>
        </p:txBody>
      </p:sp>
      <p:sp>
        <p:nvSpPr>
          <p:cNvPr id="5" name="TextBox 19">
            <a:extLst>
              <a:ext uri="{FF2B5EF4-FFF2-40B4-BE49-F238E27FC236}">
                <a16:creationId xmlns:a16="http://schemas.microsoft.com/office/drawing/2014/main" id="{A03C4FA3-AC68-9122-2FFE-73F8C8D89AC8}"/>
              </a:ext>
            </a:extLst>
          </p:cNvPr>
          <p:cNvSpPr txBox="1"/>
          <p:nvPr/>
        </p:nvSpPr>
        <p:spPr bwMode="gray">
          <a:xfrm>
            <a:off x="6712345" y="3986952"/>
            <a:ext cx="5726428" cy="123367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ts val="500"/>
              </a:spcBef>
              <a:spcAft>
                <a:spcPct val="0"/>
              </a:spcAft>
              <a:buClrTx/>
              <a:buSzTx/>
              <a:buFontTx/>
              <a:buNone/>
              <a:tabLst/>
              <a:defRPr/>
            </a:pPr>
            <a:r>
              <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微軟正黑體" panose="020B0604030504040204" pitchFamily="34" charset="-120"/>
                <a:cs typeface="+mn-cs"/>
              </a:rPr>
              <a:t>Our Mission</a:t>
            </a: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微軟正黑體" panose="020B0604030504040204" pitchFamily="34" charset="-120"/>
                <a:cs typeface="+mn-cs"/>
              </a:rPr>
              <a:t>Empower the pet ecosystem and                   instill love and trust into pet parenting</a:t>
            </a:r>
          </a:p>
        </p:txBody>
      </p:sp>
    </p:spTree>
    <p:extLst>
      <p:ext uri="{BB962C8B-B14F-4D97-AF65-F5344CB8AC3E}">
        <p14:creationId xmlns:p14="http://schemas.microsoft.com/office/powerpoint/2010/main" val="47186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E40554A-AF4D-0672-21AD-88A4FA4F8247}"/>
              </a:ext>
            </a:extLst>
          </p:cNvPr>
          <p:cNvSpPr/>
          <p:nvPr/>
        </p:nvSpPr>
        <p:spPr>
          <a:xfrm>
            <a:off x="0" y="0"/>
            <a:ext cx="12192000" cy="6858000"/>
          </a:xfrm>
          <a:prstGeom prst="rect">
            <a:avLst/>
          </a:prstGeom>
          <a:solidFill>
            <a:srgbClr val="3B4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타원 31">
            <a:extLst>
              <a:ext uri="{FF2B5EF4-FFF2-40B4-BE49-F238E27FC236}">
                <a16:creationId xmlns:a16="http://schemas.microsoft.com/office/drawing/2014/main" id="{DE13392C-9919-859B-233C-EB2E384CBA81}"/>
              </a:ext>
            </a:extLst>
          </p:cNvPr>
          <p:cNvSpPr/>
          <p:nvPr/>
        </p:nvSpPr>
        <p:spPr>
          <a:xfrm>
            <a:off x="9115869" y="-255838"/>
            <a:ext cx="2647868" cy="2647868"/>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자유형: 도형 14">
            <a:extLst>
              <a:ext uri="{FF2B5EF4-FFF2-40B4-BE49-F238E27FC236}">
                <a16:creationId xmlns:a16="http://schemas.microsoft.com/office/drawing/2014/main" id="{0D1507E4-FDF0-E2C4-FEA0-80A759EB16C2}"/>
              </a:ext>
            </a:extLst>
          </p:cNvPr>
          <p:cNvSpPr/>
          <p:nvPr/>
        </p:nvSpPr>
        <p:spPr>
          <a:xfrm flipH="1" flipV="1">
            <a:off x="9180" y="5179650"/>
            <a:ext cx="1747699" cy="1678347"/>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1">
                  <a:alpha val="6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a:ea typeface="맑은 고딕"/>
              <a:cs typeface="+mn-cs"/>
            </a:endParaRPr>
          </a:p>
        </p:txBody>
      </p:sp>
      <p:sp>
        <p:nvSpPr>
          <p:cNvPr id="3" name="직사각형 9">
            <a:extLst>
              <a:ext uri="{FF2B5EF4-FFF2-40B4-BE49-F238E27FC236}">
                <a16:creationId xmlns:a16="http://schemas.microsoft.com/office/drawing/2014/main" id="{6766DBE3-CDEF-C7F5-0D53-CC32DE3485DE}"/>
              </a:ext>
            </a:extLst>
          </p:cNvPr>
          <p:cNvSpPr/>
          <p:nvPr/>
        </p:nvSpPr>
        <p:spPr>
          <a:xfrm>
            <a:off x="0" y="230598"/>
            <a:ext cx="4762500" cy="729055"/>
          </a:xfrm>
          <a:prstGeom prst="rect">
            <a:avLst/>
          </a:prstGeom>
          <a:gradFill>
            <a:gsLst>
              <a:gs pos="4000">
                <a:schemeClr val="accent1">
                  <a:alpha val="45000"/>
                </a:schemeClr>
              </a:gs>
              <a:gs pos="75000">
                <a:schemeClr val="accent2">
                  <a:alpha val="4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矩形: 圆角 4">
            <a:extLst>
              <a:ext uri="{FF2B5EF4-FFF2-40B4-BE49-F238E27FC236}">
                <a16:creationId xmlns:a16="http://schemas.microsoft.com/office/drawing/2014/main" id="{01B6B5F0-9FF8-7213-2973-BC631EE6ADCA}"/>
              </a:ext>
            </a:extLst>
          </p:cNvPr>
          <p:cNvSpPr/>
          <p:nvPr/>
        </p:nvSpPr>
        <p:spPr>
          <a:xfrm>
            <a:off x="428263" y="1226916"/>
            <a:ext cx="11412638" cy="5324355"/>
          </a:xfrm>
          <a:prstGeom prst="roundRect">
            <a:avLst>
              <a:gd name="adj" fmla="val 10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5"/>
          <p:cNvSpPr>
            <a:spLocks noGrp="1" noChangeArrowheads="1"/>
          </p:cNvSpPr>
          <p:nvPr>
            <p:ph type="title"/>
          </p:nvPr>
        </p:nvSpPr>
        <p:spPr>
          <a:xfrm>
            <a:off x="428263" y="397965"/>
            <a:ext cx="9598025" cy="430887"/>
          </a:xfrm>
        </p:spPr>
        <p:txBody>
          <a:bodyPr/>
          <a:lstStyle/>
          <a:p>
            <a:r>
              <a:rPr lang="en-US" sz="2800">
                <a:solidFill>
                  <a:schemeClr val="bg1"/>
                </a:solidFill>
              </a:rPr>
              <a:t>Disclaimer</a:t>
            </a:r>
          </a:p>
        </p:txBody>
      </p:sp>
      <p:sp>
        <p:nvSpPr>
          <p:cNvPr id="7" name="TextBox 6"/>
          <p:cNvSpPr txBox="1"/>
          <p:nvPr/>
        </p:nvSpPr>
        <p:spPr>
          <a:xfrm>
            <a:off x="765334" y="1340685"/>
            <a:ext cx="10661331" cy="5119350"/>
          </a:xfrm>
          <a:prstGeom prst="rect">
            <a:avLst/>
          </a:prstGeom>
          <a:noFill/>
        </p:spPr>
        <p:txBody>
          <a:bodyPr wrap="square" rtlCol="0">
            <a:spAutoFit/>
          </a:bodyPr>
          <a:lstStyle/>
          <a:p>
            <a:pPr algn="just">
              <a:spcBef>
                <a:spcPts val="200"/>
              </a:spcBef>
              <a:spcAft>
                <a:spcPts val="200"/>
              </a:spcAft>
            </a:pPr>
            <a:r>
              <a:rPr lang="en-US" sz="1000">
                <a:ea typeface="+mj-ea"/>
              </a:rPr>
              <a:t>This presentation has been prepared by </a:t>
            </a:r>
            <a:r>
              <a:rPr lang="en-US" sz="1000" err="1"/>
              <a:t>Boqii</a:t>
            </a:r>
            <a:r>
              <a:rPr lang="en-US" sz="1000"/>
              <a:t> Holding Limited </a:t>
            </a:r>
            <a:r>
              <a:rPr lang="en-US" sz="1000">
                <a:ea typeface="+mj-ea"/>
              </a:rPr>
              <a:t>(the “Company”) solely for informational purposes. The information included herein in this presentation has not been independently verified. No representations, warranties or undertakings, express or implied, are made by the Company or any of its affiliates, advisers or representatives or the underwriters as to, and no reliance should be placed upon, the accuracy, fairness, completeness or correctness of the information or opinions presented or contained in this presentation. By viewing or accessing the information contained in this presentation, you acknowledge and agree that none of the Company or any of its affiliates, advisers or representatives or the underwriters accept any responsibility whatsoever (in negligence or otherwise) for any loss howsoever arising from any information presented or contained in this presentation or otherwise arising in connection with the presentation. The information presented or contained in this presentation is subject to change without notice and its accuracy is not guaranteed. None of the Company or any of its affiliates, advisers or representatives or the underwriters make any undertaking to update any such information subsequent to the date hereof. This presentation should not be construed as legal, tax, investment or other advice.</a:t>
            </a: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This presentation contains statements that reflect the Company’s intent, beliefs or current expectations about the future. These statements can be recognized by the use of words such as “expects,” “plans,” “will,” “estimates,” “projects,” “intends,” or words of similar meaning. These forward-looking statements are not guarantees of future performance and are based on a number of assumptions about the Company’s operations and other factors, many of which are beyond the Company’s control, and accordingly, actual results may differ materially from these forward-looking statements. Caution should be taken with respect to such statements and you should not place undue reliance on any such forward-looking statements. The Company or any of its affiliates, advisers or representatives or the underwriters has no obligation and does not undertake to revise forward-looking statements to reflect newly available information, future events or circumstances.</a:t>
            </a: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This presentation does not constitute an offer to sell or an invitation to purchase or subscribe for any securities of the Company for sale in the United States or anywhere else. No part of this presentation shall form the basis of or be relied upon in connection with any contract or commitment whatsoever. Specifically, these materials do not constitute a “prospectus” within the meaning of the U.S. Securities Act of 1933, as amended, and the regulations enacted thereunder. This presentation does not contain all relevant information relating to the Company or its securities, particularly with respect to the risks and special considerations involved with an investment in the securities of the Company. In evaluating its business, the Company uses certain non-GAAP measures as supplemental measures to review and assess its operating and financial performance. These non-GAAP financial measures have limitations as analytical tools, and when assessing the Company’s operating and financial performances, investors should not consider them in isolation, or as a substitute for any consolidated statement of operations data prepared in accordance with U.S. GAAP.</a:t>
            </a: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THE INFORMATION CONTAINED IN THIS DOCUMENT IS HIGHLY CONFIDENTIAL AND IS BEING GIVEN SOLELY FOR YOUR INFORMATION AND ONLY FOR YOUR USE IN CONNECTION WITH THIS PRESENTATION. THE INFORMATION CONTAINED HEREIN MAY NOT BE COPIED, REPRODUCED, REDISTRIBUTED, OR OTHERWISE DISCLOSED, IN WHOLE OR IN PART, TO ANY OTHER PERSON IN ANY MANNER. Any forwarding, distribution or reproduction of this presentation in whole or in part is unauthorized.</a:t>
            </a: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As participants of this presentation, you agree not to photograph, copy or otherwise reproduce this presentation in any form or pass on this presentation to any other person for any purpose.</a:t>
            </a:r>
          </a:p>
        </p:txBody>
      </p:sp>
      <p:sp>
        <p:nvSpPr>
          <p:cNvPr id="4" name="灯片编号占位符 3"/>
          <p:cNvSpPr>
            <a:spLocks noGrp="1"/>
          </p:cNvSpPr>
          <p:nvPr>
            <p:ph type="sldNum" sz="quarter" idx="4"/>
          </p:nvPr>
        </p:nvSpPr>
        <p:spPr/>
        <p:txBody>
          <a:bodyPr/>
          <a:lstStyle/>
          <a:p>
            <a:fld id="{DE75C8BA-6B78-4C03-8697-F97FF6E5FC61}" type="slidenum">
              <a:rPr lang="en-US" smtClean="0"/>
              <a:pPr/>
              <a:t>3</a:t>
            </a:fld>
            <a:endParaRPr lang="en-US"/>
          </a:p>
        </p:txBody>
      </p:sp>
    </p:spTree>
    <p:custDataLst>
      <p:tags r:id="rId1"/>
    </p:custDataLst>
    <p:extLst>
      <p:ext uri="{BB962C8B-B14F-4D97-AF65-F5344CB8AC3E}">
        <p14:creationId xmlns:p14="http://schemas.microsoft.com/office/powerpoint/2010/main" val="28262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102">
            <a:extLst>
              <a:ext uri="{FF2B5EF4-FFF2-40B4-BE49-F238E27FC236}">
                <a16:creationId xmlns:a16="http://schemas.microsoft.com/office/drawing/2014/main" id="{45933717-56B9-52AC-B7D5-AEF92B910549}"/>
              </a:ext>
            </a:extLst>
          </p:cNvPr>
          <p:cNvSpPr/>
          <p:nvPr/>
        </p:nvSpPr>
        <p:spPr>
          <a:xfrm rot="5400000">
            <a:off x="5643481" y="-426181"/>
            <a:ext cx="3588799" cy="8246574"/>
          </a:xfrm>
          <a:prstGeom prst="round2SameRect">
            <a:avLst>
              <a:gd name="adj1" fmla="val 7236"/>
              <a:gd name="adj2" fmla="val 5603"/>
            </a:avLst>
          </a:prstGeom>
          <a:gradFill>
            <a:gsLst>
              <a:gs pos="57000">
                <a:srgbClr val="EEEBFE"/>
              </a:gs>
              <a:gs pos="100000">
                <a:schemeClr val="accent3">
                  <a:lumMod val="20000"/>
                  <a:lumOff val="80000"/>
                </a:schemeClr>
              </a:gs>
              <a:gs pos="0">
                <a:schemeClr val="accent1">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개체 틀 11">
            <a:extLst>
              <a:ext uri="{FF2B5EF4-FFF2-40B4-BE49-F238E27FC236}">
                <a16:creationId xmlns:a16="http://schemas.microsoft.com/office/drawing/2014/main" id="{418CEF22-BE87-DEF0-2469-692565DAB3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67" r="36299"/>
          <a:stretch/>
        </p:blipFill>
        <p:spPr>
          <a:xfrm>
            <a:off x="0" y="1086810"/>
            <a:ext cx="4004077" cy="5282251"/>
          </a:xfrm>
          <a:custGeom>
            <a:avLst/>
            <a:gdLst>
              <a:gd name="connsiteX0" fmla="*/ 0 w 7222067"/>
              <a:gd name="connsiteY0" fmla="*/ 0 h 6858000"/>
              <a:gd name="connsiteX1" fmla="*/ 5834556 w 7222067"/>
              <a:gd name="connsiteY1" fmla="*/ 0 h 6858000"/>
              <a:gd name="connsiteX2" fmla="*/ 7222067 w 7222067"/>
              <a:gd name="connsiteY2" fmla="*/ 1387511 h 6858000"/>
              <a:gd name="connsiteX3" fmla="*/ 7222067 w 7222067"/>
              <a:gd name="connsiteY3" fmla="*/ 5470489 h 6858000"/>
              <a:gd name="connsiteX4" fmla="*/ 5834556 w 7222067"/>
              <a:gd name="connsiteY4" fmla="*/ 6858000 h 6858000"/>
              <a:gd name="connsiteX5" fmla="*/ 0 w 72220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2067" h="6858000">
                <a:moveTo>
                  <a:pt x="0" y="0"/>
                </a:moveTo>
                <a:lnTo>
                  <a:pt x="5834556" y="0"/>
                </a:lnTo>
                <a:cubicBezTo>
                  <a:pt x="6600857" y="0"/>
                  <a:pt x="7222067" y="621210"/>
                  <a:pt x="7222067" y="1387511"/>
                </a:cubicBezTo>
                <a:lnTo>
                  <a:pt x="7222067" y="5470489"/>
                </a:lnTo>
                <a:cubicBezTo>
                  <a:pt x="7222067" y="6236790"/>
                  <a:pt x="6600857" y="6858000"/>
                  <a:pt x="5834556" y="6858000"/>
                </a:cubicBezTo>
                <a:lnTo>
                  <a:pt x="0" y="6858000"/>
                </a:lnTo>
                <a:close/>
              </a:path>
            </a:pathLst>
          </a:custGeom>
        </p:spPr>
      </p:pic>
      <p:sp>
        <p:nvSpPr>
          <p:cNvPr id="6" name="타원 9">
            <a:extLst>
              <a:ext uri="{FF2B5EF4-FFF2-40B4-BE49-F238E27FC236}">
                <a16:creationId xmlns:a16="http://schemas.microsoft.com/office/drawing/2014/main" id="{F8CD14DB-27FE-651A-581E-BABC9F80ED62}"/>
              </a:ext>
            </a:extLst>
          </p:cNvPr>
          <p:cNvSpPr/>
          <p:nvPr/>
        </p:nvSpPr>
        <p:spPr>
          <a:xfrm>
            <a:off x="3559640" y="1477045"/>
            <a:ext cx="939607" cy="939607"/>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11">
            <a:extLst>
              <a:ext uri="{FF2B5EF4-FFF2-40B4-BE49-F238E27FC236}">
                <a16:creationId xmlns:a16="http://schemas.microsoft.com/office/drawing/2014/main" id="{AB1C4271-0BA2-B6C2-0214-AB8B9F062124}"/>
              </a:ext>
            </a:extLst>
          </p:cNvPr>
          <p:cNvSpPr/>
          <p:nvPr/>
        </p:nvSpPr>
        <p:spPr>
          <a:xfrm>
            <a:off x="13709002" y="2339954"/>
            <a:ext cx="758381" cy="758381"/>
          </a:xfrm>
          <a:prstGeom prst="ellipse">
            <a:avLst/>
          </a:prstGeom>
          <a:gradFill>
            <a:gsLst>
              <a:gs pos="4000">
                <a:schemeClr val="accent5"/>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자유형: 도형 14">
            <a:extLst>
              <a:ext uri="{FF2B5EF4-FFF2-40B4-BE49-F238E27FC236}">
                <a16:creationId xmlns:a16="http://schemas.microsoft.com/office/drawing/2014/main" id="{3871E83A-70D6-9CA4-9690-810964811C68}"/>
              </a:ext>
            </a:extLst>
          </p:cNvPr>
          <p:cNvSpPr/>
          <p:nvPr/>
        </p:nvSpPr>
        <p:spPr>
          <a:xfrm>
            <a:off x="10758794" y="0"/>
            <a:ext cx="1433206" cy="1402360"/>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4">
                  <a:lumMod val="9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3" name="타원 15">
            <a:extLst>
              <a:ext uri="{FF2B5EF4-FFF2-40B4-BE49-F238E27FC236}">
                <a16:creationId xmlns:a16="http://schemas.microsoft.com/office/drawing/2014/main" id="{CA2D0146-D73C-847E-4009-B038078893CB}"/>
              </a:ext>
            </a:extLst>
          </p:cNvPr>
          <p:cNvSpPr/>
          <p:nvPr/>
        </p:nvSpPr>
        <p:spPr>
          <a:xfrm>
            <a:off x="10752300" y="1161111"/>
            <a:ext cx="537044" cy="537044"/>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pPr/>
              <a:t>4</a:t>
            </a:fld>
            <a:endParaRPr lang="en-US"/>
          </a:p>
        </p:txBody>
      </p:sp>
      <p:sp>
        <p:nvSpPr>
          <p:cNvPr id="5" name="Rounded Rectangle 92">
            <a:extLst>
              <a:ext uri="{FF2B5EF4-FFF2-40B4-BE49-F238E27FC236}">
                <a16:creationId xmlns:a16="http://schemas.microsoft.com/office/drawing/2014/main" id="{42EE84D6-C45C-DBF4-F56D-7FD10CEE0B17}"/>
              </a:ext>
            </a:extLst>
          </p:cNvPr>
          <p:cNvSpPr/>
          <p:nvPr/>
        </p:nvSpPr>
        <p:spPr bwMode="auto">
          <a:xfrm>
            <a:off x="1799617" y="5932210"/>
            <a:ext cx="9104148" cy="515036"/>
          </a:xfrm>
          <a:prstGeom prst="roundRect">
            <a:avLst/>
          </a:prstGeom>
          <a:solidFill>
            <a:srgbClr val="E9EBF3"/>
          </a:solidFill>
          <a:ln w="25400" cap="flat" cmpd="sng" algn="ctr">
            <a:solidFill>
              <a:schemeClr val="bg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6800" rtlCol="0" anchor="t" anchorCtr="0"/>
          <a:lstStyle/>
          <a:p>
            <a:pPr>
              <a:defRPr/>
            </a:pPr>
            <a:endParaRPr lang="en-US" sz="1600">
              <a:solidFill>
                <a:srgbClr val="FFFFFF"/>
              </a:solidFill>
              <a:latin typeface="Arial"/>
              <a:ea typeface="STKaiti"/>
            </a:endParaRPr>
          </a:p>
        </p:txBody>
      </p:sp>
      <p:sp>
        <p:nvSpPr>
          <p:cNvPr id="12" name="object 14">
            <a:extLst>
              <a:ext uri="{FF2B5EF4-FFF2-40B4-BE49-F238E27FC236}">
                <a16:creationId xmlns:a16="http://schemas.microsoft.com/office/drawing/2014/main" id="{C9183821-077D-6D6F-B651-D5A82943FACF}"/>
              </a:ext>
            </a:extLst>
          </p:cNvPr>
          <p:cNvSpPr txBox="1"/>
          <p:nvPr/>
        </p:nvSpPr>
        <p:spPr>
          <a:xfrm>
            <a:off x="4499247" y="3670327"/>
            <a:ext cx="2742314" cy="849111"/>
          </a:xfrm>
          <a:prstGeom prst="rect">
            <a:avLst/>
          </a:prstGeom>
        </p:spPr>
        <p:txBody>
          <a:bodyPr vert="horz" wrap="square" lIns="0" tIns="10319" rIns="0" bIns="0" rtlCol="0">
            <a:spAutoFit/>
          </a:bodyPr>
          <a:lstStyle/>
          <a:p>
            <a:pPr marL="293489" marR="4128" indent="-285750" algn="l">
              <a:spcBef>
                <a:spcPts val="81"/>
              </a:spcBef>
              <a:buSzPct val="50000"/>
              <a:buFont typeface="Wingdings" panose="05000000000000000000" pitchFamily="2" charset="2"/>
              <a:buChar char="u"/>
            </a:pPr>
            <a:r>
              <a:rPr lang="en-US" sz="1300" spc="-4">
                <a:solidFill>
                  <a:srgbClr val="3B446B"/>
                </a:solidFill>
                <a:cs typeface="Arial" panose="020B0604020202020204" pitchFamily="34" charset="0"/>
              </a:rPr>
              <a:t>Food </a:t>
            </a:r>
            <a:r>
              <a:rPr lang="en-US" altLang="zh-CN" sz="1300" spc="-4">
                <a:solidFill>
                  <a:srgbClr val="3B446B"/>
                </a:solidFill>
                <a:cs typeface="Arial" panose="020B0604020202020204" pitchFamily="34" charset="0"/>
              </a:rPr>
              <a:t>and</a:t>
            </a:r>
            <a:r>
              <a:rPr lang="zh-CN" altLang="en-US" sz="1300" spc="-4">
                <a:solidFill>
                  <a:srgbClr val="3B446B"/>
                </a:solidFill>
                <a:cs typeface="Arial" panose="020B0604020202020204" pitchFamily="34" charset="0"/>
              </a:rPr>
              <a:t> </a:t>
            </a:r>
            <a:r>
              <a:rPr lang="en-US" sz="1300" spc="-4">
                <a:solidFill>
                  <a:srgbClr val="3B446B"/>
                </a:solidFill>
                <a:cs typeface="Arial" panose="020B0604020202020204" pitchFamily="34" charset="0"/>
              </a:rPr>
              <a:t>Treats</a:t>
            </a:r>
          </a:p>
          <a:p>
            <a:pPr marL="293489" marR="4128" indent="-285750" algn="l">
              <a:spcBef>
                <a:spcPts val="81"/>
              </a:spcBef>
              <a:buSzPct val="50000"/>
              <a:buFont typeface="Wingdings" panose="05000000000000000000" pitchFamily="2" charset="2"/>
              <a:buChar char="u"/>
            </a:pPr>
            <a:r>
              <a:rPr lang="en-US" altLang="zh-CN" sz="1300" spc="-4">
                <a:solidFill>
                  <a:srgbClr val="3B446B"/>
                </a:solidFill>
                <a:cs typeface="Arial" panose="020B0604020202020204" pitchFamily="34" charset="0"/>
              </a:rPr>
              <a:t>S</a:t>
            </a:r>
            <a:r>
              <a:rPr lang="en-US" sz="1300" spc="-4">
                <a:solidFill>
                  <a:srgbClr val="3B446B"/>
                </a:solidFill>
                <a:cs typeface="Arial" panose="020B0604020202020204" pitchFamily="34" charset="0"/>
              </a:rPr>
              <a:t>hampoos, </a:t>
            </a:r>
            <a:r>
              <a:rPr lang="en-US" altLang="zh-CN" sz="1300" spc="-4">
                <a:solidFill>
                  <a:srgbClr val="3B446B"/>
                </a:solidFill>
                <a:cs typeface="Arial" panose="020B0604020202020204" pitchFamily="34" charset="0"/>
              </a:rPr>
              <a:t>C</a:t>
            </a:r>
            <a:r>
              <a:rPr lang="en-US" sz="1300" spc="-4">
                <a:solidFill>
                  <a:srgbClr val="3B446B"/>
                </a:solidFill>
                <a:cs typeface="Arial" panose="020B0604020202020204" pitchFamily="34" charset="0"/>
              </a:rPr>
              <a:t>ages, </a:t>
            </a:r>
            <a:r>
              <a:rPr lang="en-US" altLang="zh-CN" sz="1300" spc="-4">
                <a:solidFill>
                  <a:srgbClr val="3B446B"/>
                </a:solidFill>
                <a:cs typeface="Arial" panose="020B0604020202020204" pitchFamily="34" charset="0"/>
              </a:rPr>
              <a:t>T</a:t>
            </a:r>
            <a:r>
              <a:rPr lang="en-US" sz="1300" spc="-4">
                <a:solidFill>
                  <a:srgbClr val="3B446B"/>
                </a:solidFill>
                <a:cs typeface="Arial" panose="020B0604020202020204" pitchFamily="34" charset="0"/>
              </a:rPr>
              <a:t>oys</a:t>
            </a:r>
            <a:r>
              <a:rPr lang="en-US" altLang="zh-CN" sz="1300" spc="-4">
                <a:solidFill>
                  <a:srgbClr val="3B446B"/>
                </a:solidFill>
                <a:cs typeface="Arial" panose="020B0604020202020204" pitchFamily="34" charset="0"/>
              </a:rPr>
              <a:t>…</a:t>
            </a:r>
            <a:endParaRPr lang="en-US" sz="1300" spc="-4">
              <a:solidFill>
                <a:srgbClr val="3B446B"/>
              </a:solidFill>
              <a:cs typeface="Arial" panose="020B0604020202020204" pitchFamily="34" charset="0"/>
            </a:endParaRPr>
          </a:p>
          <a:p>
            <a:pPr marL="293489" marR="4128" indent="-285750" algn="l">
              <a:spcBef>
                <a:spcPts val="81"/>
              </a:spcBef>
              <a:buSzPct val="50000"/>
              <a:buFont typeface="Wingdings" panose="05000000000000000000" pitchFamily="2" charset="2"/>
              <a:buChar char="u"/>
            </a:pPr>
            <a:r>
              <a:rPr lang="en-US" altLang="zh-CN" sz="1300" spc="-4">
                <a:solidFill>
                  <a:srgbClr val="3B446B"/>
                </a:solidFill>
                <a:cs typeface="Arial" panose="020B0604020202020204" pitchFamily="34" charset="0"/>
              </a:rPr>
              <a:t>Nutritional Supplements </a:t>
            </a:r>
          </a:p>
          <a:p>
            <a:pPr marL="293489" marR="4128" indent="-285750" algn="l">
              <a:spcBef>
                <a:spcPts val="81"/>
              </a:spcBef>
              <a:buSzPct val="50000"/>
              <a:buFont typeface="Wingdings" panose="05000000000000000000" pitchFamily="2" charset="2"/>
              <a:buChar char="u"/>
            </a:pPr>
            <a:r>
              <a:rPr lang="en-US" altLang="zh-CN" sz="1300" spc="-4">
                <a:solidFill>
                  <a:srgbClr val="3B446B"/>
                </a:solidFill>
                <a:cs typeface="Arial" panose="020B0604020202020204" pitchFamily="34" charset="0"/>
              </a:rPr>
              <a:t>OTC</a:t>
            </a:r>
            <a:r>
              <a:rPr lang="zh-CN" altLang="en-US" sz="1300" spc="-4">
                <a:solidFill>
                  <a:srgbClr val="3B446B"/>
                </a:solidFill>
                <a:cs typeface="Arial" panose="020B0604020202020204" pitchFamily="34" charset="0"/>
              </a:rPr>
              <a:t> </a:t>
            </a:r>
            <a:r>
              <a:rPr lang="en-US" altLang="zh-CN" sz="1300" spc="-4">
                <a:solidFill>
                  <a:srgbClr val="3B446B"/>
                </a:solidFill>
                <a:cs typeface="Arial" panose="020B0604020202020204" pitchFamily="34" charset="0"/>
              </a:rPr>
              <a:t>Pharmacy</a:t>
            </a:r>
          </a:p>
        </p:txBody>
      </p:sp>
      <p:sp>
        <p:nvSpPr>
          <p:cNvPr id="14" name="object 15">
            <a:extLst>
              <a:ext uri="{FF2B5EF4-FFF2-40B4-BE49-F238E27FC236}">
                <a16:creationId xmlns:a16="http://schemas.microsoft.com/office/drawing/2014/main" id="{E5FA0149-575B-48F4-D4F8-F16D07BB0876}"/>
              </a:ext>
            </a:extLst>
          </p:cNvPr>
          <p:cNvSpPr txBox="1"/>
          <p:nvPr/>
        </p:nvSpPr>
        <p:spPr>
          <a:xfrm>
            <a:off x="7048661" y="3661000"/>
            <a:ext cx="2329273" cy="1274868"/>
          </a:xfrm>
          <a:prstGeom prst="rect">
            <a:avLst/>
          </a:prstGeom>
        </p:spPr>
        <p:txBody>
          <a:bodyPr vert="horz" wrap="square" lIns="0" tIns="10319" rIns="0" bIns="0" rtlCol="0">
            <a:spAutoFit/>
          </a:bodyPr>
          <a:lstStyle/>
          <a:p>
            <a:pPr marL="296069" marR="4128" indent="-285750" algn="l">
              <a:spcBef>
                <a:spcPts val="81"/>
              </a:spcBef>
              <a:buSzPct val="50000"/>
              <a:buFont typeface="Wingdings" panose="05000000000000000000" pitchFamily="2" charset="2"/>
              <a:buChar char="u"/>
            </a:pPr>
            <a:r>
              <a:rPr lang="en-US" altLang="zh-CN" sz="1300" spc="-12">
                <a:solidFill>
                  <a:srgbClr val="3B446B"/>
                </a:solidFill>
                <a:cs typeface="Arial" panose="020B0604020202020204" pitchFamily="34" charset="0"/>
              </a:rPr>
              <a:t>Pet</a:t>
            </a:r>
            <a:r>
              <a:rPr lang="zh-CN" altLang="en-US" sz="1300" spc="-12">
                <a:solidFill>
                  <a:srgbClr val="3B446B"/>
                </a:solidFill>
                <a:cs typeface="Arial" panose="020B0604020202020204" pitchFamily="34" charset="0"/>
              </a:rPr>
              <a:t> </a:t>
            </a:r>
            <a:r>
              <a:rPr lang="en-US" altLang="zh-CN" sz="1300" spc="-12">
                <a:solidFill>
                  <a:srgbClr val="3B446B"/>
                </a:solidFill>
                <a:cs typeface="Arial" panose="020B0604020202020204" pitchFamily="34" charset="0"/>
              </a:rPr>
              <a:t>Adoption/Acquisition</a:t>
            </a:r>
            <a:endParaRPr lang="en-US" sz="1300" spc="-12">
              <a:solidFill>
                <a:srgbClr val="3B446B"/>
              </a:solidFill>
              <a:cs typeface="Arial" panose="020B0604020202020204" pitchFamily="34" charset="0"/>
            </a:endParaRPr>
          </a:p>
          <a:p>
            <a:pPr marL="296069" marR="4128" indent="-285750" algn="l">
              <a:spcBef>
                <a:spcPts val="81"/>
              </a:spcBef>
              <a:buSzPct val="50000"/>
              <a:buFont typeface="Wingdings" panose="05000000000000000000" pitchFamily="2" charset="2"/>
              <a:buChar char="u"/>
            </a:pPr>
            <a:r>
              <a:rPr lang="en-US" sz="1300" spc="-12">
                <a:solidFill>
                  <a:srgbClr val="3B446B"/>
                </a:solidFill>
                <a:cs typeface="Arial" panose="020B0604020202020204" pitchFamily="34" charset="0"/>
              </a:rPr>
              <a:t>Grooming</a:t>
            </a:r>
          </a:p>
          <a:p>
            <a:pPr marL="296069" marR="4128" indent="-285750" algn="l">
              <a:spcBef>
                <a:spcPts val="81"/>
              </a:spcBef>
              <a:buSzPct val="50000"/>
              <a:buFont typeface="Wingdings" panose="05000000000000000000" pitchFamily="2" charset="2"/>
              <a:buChar char="u"/>
            </a:pPr>
            <a:r>
              <a:rPr lang="en-US" altLang="zh-CN" sz="1300" spc="-12">
                <a:solidFill>
                  <a:srgbClr val="3B446B"/>
                </a:solidFill>
                <a:cs typeface="Arial" panose="020B0604020202020204" pitchFamily="34" charset="0"/>
              </a:rPr>
              <a:t>Pet</a:t>
            </a:r>
            <a:r>
              <a:rPr lang="zh-CN" altLang="en-US" sz="1300" spc="-12">
                <a:solidFill>
                  <a:srgbClr val="3B446B"/>
                </a:solidFill>
                <a:cs typeface="Arial" panose="020B0604020202020204" pitchFamily="34" charset="0"/>
              </a:rPr>
              <a:t> </a:t>
            </a:r>
            <a:r>
              <a:rPr lang="en-US" sz="1300" spc="-12">
                <a:solidFill>
                  <a:srgbClr val="3B446B"/>
                </a:solidFill>
                <a:cs typeface="Arial" panose="020B0604020202020204" pitchFamily="34" charset="0"/>
              </a:rPr>
              <a:t>Boarding</a:t>
            </a:r>
            <a:r>
              <a:rPr lang="en-US" altLang="zh-CN" sz="1300" spc="-12">
                <a:solidFill>
                  <a:srgbClr val="3B446B"/>
                </a:solidFill>
                <a:cs typeface="Arial" panose="020B0604020202020204" pitchFamily="34" charset="0"/>
              </a:rPr>
              <a:t>/Training</a:t>
            </a:r>
          </a:p>
          <a:p>
            <a:pPr marL="296069" marR="4128" indent="-285750" algn="l">
              <a:spcBef>
                <a:spcPts val="81"/>
              </a:spcBef>
              <a:buSzPct val="50000"/>
              <a:buFont typeface="Wingdings" panose="05000000000000000000" pitchFamily="2" charset="2"/>
              <a:buChar char="u"/>
            </a:pPr>
            <a:r>
              <a:rPr lang="en-US" altLang="zh-CN" sz="1300" spc="-4">
                <a:solidFill>
                  <a:srgbClr val="3B446B"/>
                </a:solidFill>
                <a:cs typeface="Arial" panose="020B0604020202020204" pitchFamily="34" charset="0"/>
              </a:rPr>
              <a:t>Veterinary</a:t>
            </a:r>
            <a:r>
              <a:rPr lang="zh-CN" altLang="en-US" sz="1300" spc="-4">
                <a:solidFill>
                  <a:srgbClr val="3B446B"/>
                </a:solidFill>
                <a:cs typeface="Arial" panose="020B0604020202020204" pitchFamily="34" charset="0"/>
              </a:rPr>
              <a:t> </a:t>
            </a:r>
            <a:r>
              <a:rPr lang="en-US" altLang="zh-CN" sz="1300" spc="-4">
                <a:solidFill>
                  <a:srgbClr val="3B446B"/>
                </a:solidFill>
                <a:cs typeface="Arial" panose="020B0604020202020204" pitchFamily="34" charset="0"/>
              </a:rPr>
              <a:t>Services</a:t>
            </a:r>
            <a:endParaRPr lang="en-US" sz="1300" spc="-12">
              <a:solidFill>
                <a:srgbClr val="3B446B"/>
              </a:solidFill>
              <a:cs typeface="Arial" panose="020B0604020202020204" pitchFamily="34" charset="0"/>
            </a:endParaRPr>
          </a:p>
          <a:p>
            <a:pPr marL="10319" marR="4128" algn="l">
              <a:spcBef>
                <a:spcPts val="81"/>
              </a:spcBef>
              <a:buSzPct val="50000"/>
            </a:pPr>
            <a:endParaRPr lang="en-US" sz="1300" spc="-12">
              <a:solidFill>
                <a:srgbClr val="3B446B"/>
              </a:solidFill>
              <a:cs typeface="Arial" panose="020B0604020202020204" pitchFamily="34" charset="0"/>
            </a:endParaRPr>
          </a:p>
          <a:p>
            <a:pPr marL="10319" marR="4128" indent="3096" algn="l">
              <a:spcBef>
                <a:spcPts val="81"/>
              </a:spcBef>
            </a:pPr>
            <a:endParaRPr lang="en-US" sz="1300" spc="-12">
              <a:solidFill>
                <a:srgbClr val="3B446B"/>
              </a:solidFill>
              <a:cs typeface="Arial" panose="020B0604020202020204" pitchFamily="34" charset="0"/>
            </a:endParaRPr>
          </a:p>
        </p:txBody>
      </p:sp>
      <p:sp>
        <p:nvSpPr>
          <p:cNvPr id="15" name="object 16">
            <a:extLst>
              <a:ext uri="{FF2B5EF4-FFF2-40B4-BE49-F238E27FC236}">
                <a16:creationId xmlns:a16="http://schemas.microsoft.com/office/drawing/2014/main" id="{61C69A2E-E1F4-42E6-2990-6069AE7B1D76}"/>
              </a:ext>
            </a:extLst>
          </p:cNvPr>
          <p:cNvSpPr txBox="1"/>
          <p:nvPr/>
        </p:nvSpPr>
        <p:spPr>
          <a:xfrm>
            <a:off x="9652023" y="3647058"/>
            <a:ext cx="1682570" cy="849111"/>
          </a:xfrm>
          <a:prstGeom prst="rect">
            <a:avLst/>
          </a:prstGeom>
        </p:spPr>
        <p:txBody>
          <a:bodyPr vert="horz" wrap="square" lIns="0" tIns="10319" rIns="0" bIns="0" rtlCol="0">
            <a:spAutoFit/>
          </a:bodyPr>
          <a:lstStyle/>
          <a:p>
            <a:pPr marL="296069" marR="4128" indent="-285750" algn="l">
              <a:spcBef>
                <a:spcPts val="81"/>
              </a:spcBef>
              <a:buSzPct val="50000"/>
              <a:buFont typeface="Wingdings" panose="05000000000000000000" pitchFamily="2" charset="2"/>
              <a:buChar char="u"/>
            </a:pPr>
            <a:r>
              <a:rPr lang="en-US" altLang="zh-CN" sz="1300" spc="-8">
                <a:solidFill>
                  <a:srgbClr val="3B446B"/>
                </a:solidFill>
                <a:cs typeface="Arial" panose="020B0604020202020204" pitchFamily="34" charset="0"/>
              </a:rPr>
              <a:t>Sharing </a:t>
            </a:r>
          </a:p>
          <a:p>
            <a:pPr marL="296069" marR="4128" indent="-285750" algn="l">
              <a:spcBef>
                <a:spcPts val="81"/>
              </a:spcBef>
              <a:buSzPct val="50000"/>
              <a:buFont typeface="Wingdings" panose="05000000000000000000" pitchFamily="2" charset="2"/>
              <a:buChar char="u"/>
            </a:pPr>
            <a:r>
              <a:rPr lang="en-US" altLang="zh-CN" sz="1300" spc="-8">
                <a:solidFill>
                  <a:srgbClr val="3B446B"/>
                </a:solidFill>
                <a:cs typeface="Arial" panose="020B0604020202020204" pitchFamily="34" charset="0"/>
              </a:rPr>
              <a:t>Educating</a:t>
            </a:r>
            <a:r>
              <a:rPr lang="en-US" sz="1300" spc="-8">
                <a:solidFill>
                  <a:srgbClr val="3B446B"/>
                </a:solidFill>
                <a:cs typeface="Arial" panose="020B0604020202020204" pitchFamily="34" charset="0"/>
              </a:rPr>
              <a:t> </a:t>
            </a:r>
          </a:p>
          <a:p>
            <a:pPr marL="296069" marR="4128" indent="-285750" algn="l">
              <a:spcBef>
                <a:spcPts val="81"/>
              </a:spcBef>
              <a:buSzPct val="50000"/>
              <a:buFont typeface="Wingdings" panose="05000000000000000000" pitchFamily="2" charset="2"/>
              <a:buChar char="u"/>
            </a:pPr>
            <a:r>
              <a:rPr lang="en-US" sz="1300" spc="-8">
                <a:solidFill>
                  <a:srgbClr val="3B446B"/>
                </a:solidFill>
                <a:cs typeface="Arial" panose="020B0604020202020204" pitchFamily="34" charset="0"/>
              </a:rPr>
              <a:t>Social</a:t>
            </a:r>
            <a:r>
              <a:rPr lang="zh-CN" altLang="en-US" sz="1300" spc="-8">
                <a:solidFill>
                  <a:srgbClr val="3B446B"/>
                </a:solidFill>
                <a:cs typeface="Arial" panose="020B0604020202020204" pitchFamily="34" charset="0"/>
              </a:rPr>
              <a:t> </a:t>
            </a:r>
            <a:r>
              <a:rPr lang="en-US" altLang="zh-CN" sz="1300" spc="-8">
                <a:solidFill>
                  <a:srgbClr val="3B446B"/>
                </a:solidFill>
                <a:cs typeface="Arial" panose="020B0604020202020204" pitchFamily="34" charset="0"/>
              </a:rPr>
              <a:t>Networking</a:t>
            </a:r>
            <a:endParaRPr lang="en-US" sz="1300" spc="-8">
              <a:solidFill>
                <a:srgbClr val="3B446B"/>
              </a:solidFill>
              <a:cs typeface="Arial" panose="020B0604020202020204" pitchFamily="34" charset="0"/>
            </a:endParaRPr>
          </a:p>
          <a:p>
            <a:pPr marL="296069" marR="4128" indent="-285750" algn="l">
              <a:spcBef>
                <a:spcPts val="81"/>
              </a:spcBef>
              <a:buSzPct val="50000"/>
              <a:buFont typeface="Wingdings" panose="05000000000000000000" pitchFamily="2" charset="2"/>
              <a:buChar char="u"/>
            </a:pPr>
            <a:r>
              <a:rPr lang="en-US" altLang="zh-CN" sz="1300" spc="-8">
                <a:solidFill>
                  <a:srgbClr val="3B446B"/>
                </a:solidFill>
                <a:cs typeface="Arial" panose="020B0604020202020204" pitchFamily="34" charset="0"/>
              </a:rPr>
              <a:t>Promoting</a:t>
            </a:r>
            <a:endParaRPr lang="en-US" sz="1300" spc="-8">
              <a:solidFill>
                <a:srgbClr val="3B446B"/>
              </a:solidFill>
              <a:cs typeface="Arial" panose="020B0604020202020204" pitchFamily="34" charset="0"/>
            </a:endParaRPr>
          </a:p>
        </p:txBody>
      </p:sp>
      <p:sp>
        <p:nvSpPr>
          <p:cNvPr id="16" name="矩形 15">
            <a:extLst>
              <a:ext uri="{FF2B5EF4-FFF2-40B4-BE49-F238E27FC236}">
                <a16:creationId xmlns:a16="http://schemas.microsoft.com/office/drawing/2014/main" id="{DFE024FC-7BBF-73E2-A3C6-958940A9FB88}"/>
              </a:ext>
            </a:extLst>
          </p:cNvPr>
          <p:cNvSpPr/>
          <p:nvPr/>
        </p:nvSpPr>
        <p:spPr>
          <a:xfrm>
            <a:off x="4410560" y="2679706"/>
            <a:ext cx="2105994" cy="933589"/>
          </a:xfrm>
          <a:prstGeom prst="rect">
            <a:avLst/>
          </a:prstGeom>
          <a:noFill/>
        </p:spPr>
        <p:txBody>
          <a:bodyPr wrap="square">
            <a:spAutoFit/>
          </a:bodyPr>
          <a:lstStyle/>
          <a:p>
            <a:pPr marL="9803" marR="4128" indent="-2064">
              <a:spcBef>
                <a:spcPts val="81"/>
              </a:spcBef>
            </a:pPr>
            <a:r>
              <a:rPr lang="en-US" altLang="zh-CN" sz="1600" b="1" spc="-8">
                <a:solidFill>
                  <a:srgbClr val="5C1C28"/>
                </a:solidFill>
                <a:cs typeface="Arial" panose="020B0604020202020204" pitchFamily="34" charset="0"/>
              </a:rPr>
              <a:t>High Frequency</a:t>
            </a:r>
          </a:p>
          <a:p>
            <a:pPr marL="9803" marR="4128" indent="-2064">
              <a:spcBef>
                <a:spcPts val="81"/>
              </a:spcBef>
              <a:spcAft>
                <a:spcPts val="600"/>
              </a:spcAft>
            </a:pPr>
            <a:r>
              <a:rPr lang="en-US" altLang="zh-CN" sz="1600" b="1" spc="-8">
                <a:solidFill>
                  <a:srgbClr val="5C1C28"/>
                </a:solidFill>
                <a:cs typeface="Arial" panose="020B0604020202020204" pitchFamily="34" charset="0"/>
              </a:rPr>
              <a:t>&amp;</a:t>
            </a:r>
            <a:r>
              <a:rPr lang="zh-CN" altLang="en-US" sz="1600" b="1" spc="-8">
                <a:solidFill>
                  <a:srgbClr val="5C1C28"/>
                </a:solidFill>
                <a:cs typeface="Arial" panose="020B0604020202020204" pitchFamily="34" charset="0"/>
              </a:rPr>
              <a:t> </a:t>
            </a:r>
            <a:r>
              <a:rPr lang="en-US" altLang="zh-CN" sz="1600" b="1" spc="-8">
                <a:solidFill>
                  <a:srgbClr val="5C1C28"/>
                </a:solidFill>
                <a:cs typeface="Arial" panose="020B0604020202020204" pitchFamily="34" charset="0"/>
              </a:rPr>
              <a:t>High Volume</a:t>
            </a:r>
          </a:p>
          <a:p>
            <a:pPr marL="9803" marR="4128" indent="-2064">
              <a:spcBef>
                <a:spcPts val="81"/>
              </a:spcBef>
            </a:pPr>
            <a:r>
              <a:rPr lang="en-US" altLang="zh-CN" sz="1600" b="1" spc="-8">
                <a:solidFill>
                  <a:srgbClr val="DC8C9B"/>
                </a:solidFill>
                <a:cs typeface="Arial" panose="020B0604020202020204" pitchFamily="34" charset="0"/>
              </a:rPr>
              <a:t>Product</a:t>
            </a:r>
            <a:r>
              <a:rPr lang="zh-CN" altLang="en-US" sz="1600" b="1" spc="-8">
                <a:solidFill>
                  <a:srgbClr val="DC8C9B"/>
                </a:solidFill>
                <a:cs typeface="Arial" panose="020B0604020202020204" pitchFamily="34" charset="0"/>
              </a:rPr>
              <a:t> </a:t>
            </a:r>
            <a:r>
              <a:rPr lang="en-US" altLang="zh-CN" sz="1600" b="1" spc="-8">
                <a:solidFill>
                  <a:srgbClr val="DC8C9B"/>
                </a:solidFill>
                <a:cs typeface="Arial" panose="020B0604020202020204" pitchFamily="34" charset="0"/>
              </a:rPr>
              <a:t>Purchases</a:t>
            </a:r>
          </a:p>
        </p:txBody>
      </p:sp>
      <p:sp>
        <p:nvSpPr>
          <p:cNvPr id="17" name="矩形 16">
            <a:extLst>
              <a:ext uri="{FF2B5EF4-FFF2-40B4-BE49-F238E27FC236}">
                <a16:creationId xmlns:a16="http://schemas.microsoft.com/office/drawing/2014/main" id="{58F1625B-2F31-5A94-9E04-0B9519547D2D}"/>
              </a:ext>
            </a:extLst>
          </p:cNvPr>
          <p:cNvSpPr/>
          <p:nvPr/>
        </p:nvSpPr>
        <p:spPr>
          <a:xfrm>
            <a:off x="6835170" y="2667006"/>
            <a:ext cx="2467814" cy="933589"/>
          </a:xfrm>
          <a:prstGeom prst="rect">
            <a:avLst/>
          </a:prstGeom>
        </p:spPr>
        <p:txBody>
          <a:bodyPr wrap="square">
            <a:spAutoFit/>
          </a:bodyPr>
          <a:lstStyle/>
          <a:p>
            <a:pPr marL="10319" marR="4128" indent="3096">
              <a:spcBef>
                <a:spcPts val="81"/>
              </a:spcBef>
            </a:pPr>
            <a:r>
              <a:rPr lang="en-US" altLang="zh-CN" sz="1600" b="1" spc="-8">
                <a:solidFill>
                  <a:srgbClr val="5C1C28"/>
                </a:solidFill>
                <a:cs typeface="Arial" panose="020B0604020202020204" pitchFamily="34" charset="0"/>
              </a:rPr>
              <a:t>Low Frequency </a:t>
            </a:r>
          </a:p>
          <a:p>
            <a:pPr marL="10319" marR="4128" indent="3096">
              <a:spcBef>
                <a:spcPts val="81"/>
              </a:spcBef>
              <a:spcAft>
                <a:spcPts val="600"/>
              </a:spcAft>
            </a:pPr>
            <a:r>
              <a:rPr lang="en-US" altLang="zh-CN" sz="1600" b="1" spc="-8">
                <a:solidFill>
                  <a:srgbClr val="5C1C28"/>
                </a:solidFill>
                <a:cs typeface="Arial" panose="020B0604020202020204" pitchFamily="34" charset="0"/>
              </a:rPr>
              <a:t>&amp; High Value-Added</a:t>
            </a:r>
          </a:p>
          <a:p>
            <a:pPr marL="10319" marR="4128" indent="3096">
              <a:spcBef>
                <a:spcPts val="81"/>
              </a:spcBef>
              <a:spcAft>
                <a:spcPts val="600"/>
              </a:spcAft>
            </a:pPr>
            <a:r>
              <a:rPr lang="en-US" altLang="zh-CN" sz="1600" b="1" spc="-8">
                <a:solidFill>
                  <a:srgbClr val="DC8C9B"/>
                </a:solidFill>
                <a:cs typeface="Arial" panose="020B0604020202020204" pitchFamily="34" charset="0"/>
              </a:rPr>
              <a:t>Services</a:t>
            </a:r>
          </a:p>
        </p:txBody>
      </p:sp>
      <p:sp>
        <p:nvSpPr>
          <p:cNvPr id="18" name="矩形 17">
            <a:extLst>
              <a:ext uri="{FF2B5EF4-FFF2-40B4-BE49-F238E27FC236}">
                <a16:creationId xmlns:a16="http://schemas.microsoft.com/office/drawing/2014/main" id="{1AE7C232-4C4F-163C-9B23-C62C14B9E145}"/>
              </a:ext>
            </a:extLst>
          </p:cNvPr>
          <p:cNvSpPr/>
          <p:nvPr/>
        </p:nvSpPr>
        <p:spPr>
          <a:xfrm>
            <a:off x="9563123" y="2656336"/>
            <a:ext cx="1498290" cy="920765"/>
          </a:xfrm>
          <a:prstGeom prst="rect">
            <a:avLst/>
          </a:prstGeom>
        </p:spPr>
        <p:txBody>
          <a:bodyPr wrap="square">
            <a:spAutoFit/>
          </a:bodyPr>
          <a:lstStyle/>
          <a:p>
            <a:pPr marL="10319" marR="4128" indent="516">
              <a:spcBef>
                <a:spcPts val="81"/>
              </a:spcBef>
              <a:spcAft>
                <a:spcPts val="600"/>
              </a:spcAft>
            </a:pPr>
            <a:r>
              <a:rPr lang="en-US" altLang="zh-CN" sz="1600" b="1" spc="-8">
                <a:solidFill>
                  <a:srgbClr val="5C1C28"/>
                </a:solidFill>
                <a:cs typeface="Arial" panose="020B0604020202020204" pitchFamily="34" charset="0"/>
              </a:rPr>
              <a:t>Trusted Online </a:t>
            </a:r>
          </a:p>
          <a:p>
            <a:pPr marL="10319" marR="4128" indent="516">
              <a:spcBef>
                <a:spcPts val="81"/>
              </a:spcBef>
            </a:pPr>
            <a:r>
              <a:rPr lang="en-US" altLang="zh-CN" sz="1600" b="1" spc="-8">
                <a:solidFill>
                  <a:srgbClr val="DC8C9B"/>
                </a:solidFill>
                <a:cs typeface="Arial" panose="020B0604020202020204" pitchFamily="34" charset="0"/>
              </a:rPr>
              <a:t>Community</a:t>
            </a:r>
          </a:p>
        </p:txBody>
      </p:sp>
      <p:sp>
        <p:nvSpPr>
          <p:cNvPr id="20" name="object 9">
            <a:extLst>
              <a:ext uri="{FF2B5EF4-FFF2-40B4-BE49-F238E27FC236}">
                <a16:creationId xmlns:a16="http://schemas.microsoft.com/office/drawing/2014/main" id="{E59AB453-3F55-AA97-4B05-A5BCAD4A06FF}"/>
              </a:ext>
            </a:extLst>
          </p:cNvPr>
          <p:cNvSpPr txBox="1">
            <a:spLocks/>
          </p:cNvSpPr>
          <p:nvPr/>
        </p:nvSpPr>
        <p:spPr bwMode="gray">
          <a:xfrm>
            <a:off x="1880776" y="5992453"/>
            <a:ext cx="8990907" cy="376608"/>
          </a:xfrm>
          <a:prstGeom prst="rect">
            <a:avLst/>
          </a:prstGeom>
          <a:noFill/>
          <a:ln w="12700">
            <a:noFill/>
            <a:miter lim="800000"/>
            <a:headEnd/>
            <a:tailEnd/>
          </a:ln>
        </p:spPr>
        <p:txBody>
          <a:bodyPr vert="horz" wrap="square" lIns="0" tIns="47465" rIns="0" bIns="0" numCol="1" rtlCol="0"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pPr marL="10319" marR="4128" algn="ctr">
              <a:lnSpc>
                <a:spcPct val="89300"/>
              </a:lnSpc>
              <a:spcBef>
                <a:spcPts val="373"/>
              </a:spcBef>
            </a:pPr>
            <a:r>
              <a:rPr lang="en-US" sz="2275" kern="0" spc="-49">
                <a:solidFill>
                  <a:schemeClr val="tx1"/>
                </a:solidFill>
                <a:latin typeface="Arial" panose="020B0604020202020204" pitchFamily="34" charset="0"/>
                <a:cs typeface="Arial" panose="020B0604020202020204" pitchFamily="34" charset="0"/>
              </a:rPr>
              <a:t>We are the </a:t>
            </a:r>
            <a:r>
              <a:rPr lang="en-US" kern="1200" spc="-8">
                <a:solidFill>
                  <a:srgbClr val="8A87CF"/>
                </a:solidFill>
                <a:latin typeface="Arial" pitchFamily="34" charset="0"/>
                <a:ea typeface="ヒラギノ角ゴ Pro W3" pitchFamily="124" charset="-128"/>
                <a:cs typeface="Arial" panose="020B0604020202020204" pitchFamily="34" charset="0"/>
              </a:rPr>
              <a:t>One-Stop Service Platform </a:t>
            </a:r>
            <a:r>
              <a:rPr lang="en-US" sz="2275" kern="0" spc="-49">
                <a:solidFill>
                  <a:schemeClr val="tx1"/>
                </a:solidFill>
                <a:latin typeface="Arial" panose="020B0604020202020204" pitchFamily="34" charset="0"/>
                <a:cs typeface="Arial" panose="020B0604020202020204" pitchFamily="34" charset="0"/>
              </a:rPr>
              <a:t>for Pets and Pet Parents</a:t>
            </a:r>
          </a:p>
        </p:txBody>
      </p:sp>
      <p:sp>
        <p:nvSpPr>
          <p:cNvPr id="21" name="文本框 20">
            <a:extLst>
              <a:ext uri="{FF2B5EF4-FFF2-40B4-BE49-F238E27FC236}">
                <a16:creationId xmlns:a16="http://schemas.microsoft.com/office/drawing/2014/main" id="{D85D5755-9F8A-9E7E-5902-0066F2ED8910}"/>
              </a:ext>
            </a:extLst>
          </p:cNvPr>
          <p:cNvSpPr txBox="1"/>
          <p:nvPr/>
        </p:nvSpPr>
        <p:spPr>
          <a:xfrm>
            <a:off x="10557080" y="4786954"/>
            <a:ext cx="184731" cy="307777"/>
          </a:xfrm>
          <a:prstGeom prst="rect">
            <a:avLst/>
          </a:prstGeom>
          <a:noFill/>
        </p:spPr>
        <p:txBody>
          <a:bodyPr wrap="none" rtlCol="0">
            <a:spAutoFit/>
          </a:bodyPr>
          <a:lstStyle/>
          <a:p>
            <a:endParaRPr kumimoji="1" lang="zh-CN" altLang="en-US">
              <a:ea typeface="+mj-ea"/>
            </a:endParaRPr>
          </a:p>
        </p:txBody>
      </p:sp>
      <p:sp>
        <p:nvSpPr>
          <p:cNvPr id="22" name="Rectangle 25">
            <a:extLst>
              <a:ext uri="{FF2B5EF4-FFF2-40B4-BE49-F238E27FC236}">
                <a16:creationId xmlns:a16="http://schemas.microsoft.com/office/drawing/2014/main" id="{9367C324-20DD-32E2-EDBB-E65CC69CB904}"/>
              </a:ext>
            </a:extLst>
          </p:cNvPr>
          <p:cNvSpPr>
            <a:spLocks noGrp="1" noChangeArrowheads="1"/>
          </p:cNvSpPr>
          <p:nvPr>
            <p:ph type="title"/>
          </p:nvPr>
        </p:nvSpPr>
        <p:spPr>
          <a:xfrm>
            <a:off x="534989" y="485379"/>
            <a:ext cx="9598025" cy="430887"/>
          </a:xfrm>
        </p:spPr>
        <p:txBody>
          <a:bodyPr/>
          <a:lstStyle/>
          <a:p>
            <a:r>
              <a:rPr lang="en-US" sz="2800"/>
              <a:t>W</a:t>
            </a:r>
            <a:r>
              <a:rPr lang="en-GB" sz="2800" err="1"/>
              <a:t>ho</a:t>
            </a:r>
            <a:r>
              <a:rPr lang="zh-TW" altLang="en-US" sz="2800"/>
              <a:t> </a:t>
            </a:r>
            <a:r>
              <a:rPr lang="en-GB" altLang="zh-TW" sz="2800"/>
              <a:t>We</a:t>
            </a:r>
            <a:r>
              <a:rPr lang="zh-TW" altLang="en-US" sz="2800"/>
              <a:t> </a:t>
            </a:r>
            <a:r>
              <a:rPr lang="en-GB" altLang="zh-TW" sz="2800"/>
              <a:t>Are</a:t>
            </a:r>
            <a:endParaRPr lang="en-US" sz="2800"/>
          </a:p>
        </p:txBody>
      </p:sp>
    </p:spTree>
    <p:custDataLst>
      <p:tags r:id="rId1"/>
    </p:custDataLst>
    <p:extLst>
      <p:ext uri="{BB962C8B-B14F-4D97-AF65-F5344CB8AC3E}">
        <p14:creationId xmlns:p14="http://schemas.microsoft.com/office/powerpoint/2010/main" val="88800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6E5874B-F50C-4EAD-B2F6-5F1D5FC55EE0}"/>
              </a:ext>
            </a:extLst>
          </p:cNvPr>
          <p:cNvSpPr txBox="1"/>
          <p:nvPr/>
        </p:nvSpPr>
        <p:spPr bwMode="gray">
          <a:xfrm>
            <a:off x="1514720" y="6114110"/>
            <a:ext cx="7663262" cy="600164"/>
          </a:xfrm>
          <a:prstGeom prst="rect">
            <a:avLst/>
          </a:prstGeom>
          <a:noFill/>
        </p:spPr>
        <p:txBody>
          <a:bodyPr wrap="square" lIns="0" tIns="0" rIns="0" bIns="0" rtlCol="0">
            <a:spAutoFit/>
          </a:bodyPr>
          <a:lstStyle/>
          <a:p>
            <a:pPr algn="l">
              <a:defRPr/>
            </a:pPr>
            <a:r>
              <a:rPr lang="en-US" altLang="ja-JP" sz="650" kern="0" dirty="0">
                <a:solidFill>
                  <a:srgbClr val="53565A"/>
                </a:solidFill>
                <a:latin typeface="Arial"/>
                <a:ea typeface="MS PGothic" panose="020B0600070205080204" pitchFamily="34" charset="-128"/>
              </a:rPr>
              <a:t>Note:</a:t>
            </a:r>
            <a:r>
              <a:rPr lang="en-US" altLang="ja-JP" sz="650" kern="0" dirty="0">
                <a:solidFill>
                  <a:srgbClr val="53565A"/>
                </a:solidFill>
              </a:rPr>
              <a:t> </a:t>
            </a:r>
          </a:p>
          <a:p>
            <a:pPr algn="l">
              <a:defRPr/>
            </a:pPr>
            <a:r>
              <a:rPr lang="en-US" altLang="ja-JP" sz="650" kern="0" dirty="0">
                <a:solidFill>
                  <a:srgbClr val="53565A"/>
                </a:solidFill>
              </a:rPr>
              <a:t>(1) GMV refers to gross merchandise volume, which is the total value of confirmed orders placed with us and sold through distribution model or drop shipping model where we act as a principal in the transaction regardless of whether the products are delivered or returned, calculated based on the listed prices of the ordered products without taking into consideration any discounts. The total GMV amount (</a:t>
            </a:r>
            <a:r>
              <a:rPr lang="en-US" altLang="ja-JP" sz="650" kern="0" dirty="0" err="1">
                <a:solidFill>
                  <a:srgbClr val="53565A"/>
                </a:solidFill>
              </a:rPr>
              <a:t>i</a:t>
            </a:r>
            <a:r>
              <a:rPr lang="en-US" altLang="ja-JP" sz="650" kern="0" dirty="0">
                <a:solidFill>
                  <a:srgbClr val="53565A"/>
                </a:solidFill>
              </a:rPr>
              <a:t>) includes GMV of products sold by </a:t>
            </a:r>
            <a:r>
              <a:rPr lang="en-US" altLang="ja-JP" sz="650" kern="0" dirty="0" err="1">
                <a:solidFill>
                  <a:srgbClr val="53565A"/>
                </a:solidFill>
              </a:rPr>
              <a:t>Xingmu</a:t>
            </a:r>
            <a:r>
              <a:rPr lang="en-US" altLang="ja-JP" sz="650" kern="0" dirty="0">
                <a:solidFill>
                  <a:srgbClr val="53565A"/>
                </a:solidFill>
              </a:rPr>
              <a:t>, (ii) excludes products sold through consignment model and (iii) excludes the value of services offered by us. GMV is subject to future adjustments (such as refunds) and represents only one measure of the Company’s performance and should not be relied on as an indicator of our financial results, which depend on a variety of factors.</a:t>
            </a:r>
          </a:p>
          <a:p>
            <a:pPr algn="l">
              <a:defRPr/>
            </a:pPr>
            <a:r>
              <a:rPr lang="en-US" altLang="ja-JP" sz="650" kern="0" dirty="0">
                <a:solidFill>
                  <a:srgbClr val="53565A"/>
                </a:solidFill>
              </a:rPr>
              <a:t>(2) </a:t>
            </a:r>
            <a:r>
              <a:rPr lang="en-GB" altLang="ja-JP" sz="650" kern="0" dirty="0">
                <a:solidFill>
                  <a:srgbClr val="53565A"/>
                </a:solidFill>
              </a:rPr>
              <a:t>First half fiscal year ends on September 30</a:t>
            </a:r>
            <a:endParaRPr lang="en-US" altLang="ja-JP" sz="650" kern="0" dirty="0">
              <a:solidFill>
                <a:srgbClr val="53565A"/>
              </a:solidFill>
            </a:endParaRPr>
          </a:p>
        </p:txBody>
      </p:sp>
      <p:sp>
        <p:nvSpPr>
          <p:cNvPr id="6" name="灯片编号占位符 5"/>
          <p:cNvSpPr>
            <a:spLocks noGrp="1"/>
          </p:cNvSpPr>
          <p:nvPr>
            <p:ph type="sldNum" sz="quarter" idx="4"/>
          </p:nvPr>
        </p:nvSpPr>
        <p:spPr/>
        <p:txBody>
          <a:bodyPr/>
          <a:lstStyle/>
          <a:p>
            <a:fld id="{DE75C8BA-6B78-4C03-8697-F97FF6E5FC61}" type="slidenum">
              <a:rPr lang="en-US" smtClean="0"/>
              <a:pPr/>
              <a:t>5</a:t>
            </a:fld>
            <a:endParaRPr lang="en-US"/>
          </a:p>
        </p:txBody>
      </p:sp>
      <p:graphicFrame>
        <p:nvGraphicFramePr>
          <p:cNvPr id="28" name="Chart 4">
            <a:extLst>
              <a:ext uri="{FF2B5EF4-FFF2-40B4-BE49-F238E27FC236}">
                <a16:creationId xmlns:a16="http://schemas.microsoft.com/office/drawing/2014/main" id="{F662D2AB-8F8A-C41A-A113-73811522C49A}"/>
              </a:ext>
            </a:extLst>
          </p:cNvPr>
          <p:cNvGraphicFramePr/>
          <p:nvPr>
            <p:extLst>
              <p:ext uri="{D42A27DB-BD31-4B8C-83A1-F6EECF244321}">
                <p14:modId xmlns:p14="http://schemas.microsoft.com/office/powerpoint/2010/main" val="3465440802"/>
              </p:ext>
            </p:extLst>
          </p:nvPr>
        </p:nvGraphicFramePr>
        <p:xfrm>
          <a:off x="1062097" y="1973572"/>
          <a:ext cx="4725412" cy="3870425"/>
        </p:xfrm>
        <a:graphic>
          <a:graphicData uri="http://schemas.openxmlformats.org/drawingml/2006/chart">
            <c:chart xmlns:c="http://schemas.openxmlformats.org/drawingml/2006/chart" xmlns:r="http://schemas.openxmlformats.org/officeDocument/2006/relationships" r:id="rId2"/>
          </a:graphicData>
        </a:graphic>
      </p:graphicFrame>
      <p:sp>
        <p:nvSpPr>
          <p:cNvPr id="31" name="Content Placeholder 40">
            <a:extLst>
              <a:ext uri="{FF2B5EF4-FFF2-40B4-BE49-F238E27FC236}">
                <a16:creationId xmlns:a16="http://schemas.microsoft.com/office/drawing/2014/main" id="{A63B9A5D-F52D-802C-805E-E4AB98CE1520}"/>
              </a:ext>
            </a:extLst>
          </p:cNvPr>
          <p:cNvSpPr txBox="1">
            <a:spLocks/>
          </p:cNvSpPr>
          <p:nvPr/>
        </p:nvSpPr>
        <p:spPr bwMode="gray">
          <a:xfrm>
            <a:off x="1062097" y="1225391"/>
            <a:ext cx="8848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ltLang="zh-CN" sz="1400">
                <a:solidFill>
                  <a:schemeClr val="tx1"/>
                </a:solidFill>
              </a:rPr>
              <a:t>Total GMV</a:t>
            </a:r>
            <a:endParaRPr lang="zh-CN" altLang="en-US" sz="1400">
              <a:solidFill>
                <a:schemeClr val="tx1"/>
              </a:solidFill>
            </a:endParaRPr>
          </a:p>
        </p:txBody>
      </p:sp>
      <p:sp>
        <p:nvSpPr>
          <p:cNvPr id="33" name="Content Placeholder 40">
            <a:extLst>
              <a:ext uri="{FF2B5EF4-FFF2-40B4-BE49-F238E27FC236}">
                <a16:creationId xmlns:a16="http://schemas.microsoft.com/office/drawing/2014/main" id="{A71CDC26-F66B-A050-E9AD-20D75270DD7B}"/>
              </a:ext>
            </a:extLst>
          </p:cNvPr>
          <p:cNvSpPr txBox="1">
            <a:spLocks/>
          </p:cNvSpPr>
          <p:nvPr/>
        </p:nvSpPr>
        <p:spPr bwMode="gray">
          <a:xfrm>
            <a:off x="6790930" y="1225391"/>
            <a:ext cx="13208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ltLang="zh-CN" sz="1400">
                <a:solidFill>
                  <a:schemeClr val="tx1"/>
                </a:solidFill>
              </a:rPr>
              <a:t>Total Revenues</a:t>
            </a:r>
            <a:endParaRPr lang="zh-CN" altLang="en-US" sz="1400">
              <a:solidFill>
                <a:schemeClr val="tx1"/>
              </a:solidFill>
            </a:endParaRPr>
          </a:p>
        </p:txBody>
      </p:sp>
      <p:graphicFrame>
        <p:nvGraphicFramePr>
          <p:cNvPr id="35" name="Chart 4">
            <a:extLst>
              <a:ext uri="{FF2B5EF4-FFF2-40B4-BE49-F238E27FC236}">
                <a16:creationId xmlns:a16="http://schemas.microsoft.com/office/drawing/2014/main" id="{ADC0452F-D807-2EAA-260B-F186CBC8FF37}"/>
              </a:ext>
            </a:extLst>
          </p:cNvPr>
          <p:cNvGraphicFramePr/>
          <p:nvPr>
            <p:extLst>
              <p:ext uri="{D42A27DB-BD31-4B8C-83A1-F6EECF244321}">
                <p14:modId xmlns:p14="http://schemas.microsoft.com/office/powerpoint/2010/main" val="245454246"/>
              </p:ext>
            </p:extLst>
          </p:nvPr>
        </p:nvGraphicFramePr>
        <p:xfrm>
          <a:off x="7074568" y="1827476"/>
          <a:ext cx="4327691" cy="3974104"/>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11">
            <a:extLst>
              <a:ext uri="{FF2B5EF4-FFF2-40B4-BE49-F238E27FC236}">
                <a16:creationId xmlns:a16="http://schemas.microsoft.com/office/drawing/2014/main" id="{E4966E35-834A-9C23-4B16-6F5089E94564}"/>
              </a:ext>
            </a:extLst>
          </p:cNvPr>
          <p:cNvSpPr txBox="1"/>
          <p:nvPr/>
        </p:nvSpPr>
        <p:spPr bwMode="gray">
          <a:xfrm>
            <a:off x="1062098" y="1463225"/>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p>
        </p:txBody>
      </p:sp>
      <p:sp>
        <p:nvSpPr>
          <p:cNvPr id="38" name="TextBox 11">
            <a:extLst>
              <a:ext uri="{FF2B5EF4-FFF2-40B4-BE49-F238E27FC236}">
                <a16:creationId xmlns:a16="http://schemas.microsoft.com/office/drawing/2014/main" id="{38F92736-5D73-FD7A-BB6A-E9C0F26171D3}"/>
              </a:ext>
            </a:extLst>
          </p:cNvPr>
          <p:cNvSpPr txBox="1"/>
          <p:nvPr/>
        </p:nvSpPr>
        <p:spPr bwMode="gray">
          <a:xfrm>
            <a:off x="6835595" y="1476529"/>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p>
        </p:txBody>
      </p:sp>
      <p:sp>
        <p:nvSpPr>
          <p:cNvPr id="40" name="椭圆 39">
            <a:extLst>
              <a:ext uri="{FF2B5EF4-FFF2-40B4-BE49-F238E27FC236}">
                <a16:creationId xmlns:a16="http://schemas.microsoft.com/office/drawing/2014/main" id="{4959D28B-7146-ACB4-1DD8-1461243BFE0F}"/>
              </a:ext>
            </a:extLst>
          </p:cNvPr>
          <p:cNvSpPr/>
          <p:nvPr/>
        </p:nvSpPr>
        <p:spPr bwMode="gray">
          <a:xfrm>
            <a:off x="4521617" y="154268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- 6.9% </a:t>
            </a:r>
          </a:p>
        </p:txBody>
      </p:sp>
      <p:sp>
        <p:nvSpPr>
          <p:cNvPr id="5" name="Rectangle 25">
            <a:extLst>
              <a:ext uri="{FF2B5EF4-FFF2-40B4-BE49-F238E27FC236}">
                <a16:creationId xmlns:a16="http://schemas.microsoft.com/office/drawing/2014/main" id="{6F19F24E-EE4A-23E0-F87B-DC4D0F7BC547}"/>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t>Resilient GMV and Revenue Performance</a:t>
            </a:r>
            <a:endParaRPr lang="en-US" sz="2800" kern="0"/>
          </a:p>
        </p:txBody>
      </p:sp>
      <p:sp>
        <p:nvSpPr>
          <p:cNvPr id="7" name="椭圆 6">
            <a:extLst>
              <a:ext uri="{FF2B5EF4-FFF2-40B4-BE49-F238E27FC236}">
                <a16:creationId xmlns:a16="http://schemas.microsoft.com/office/drawing/2014/main" id="{EB6C6726-8A34-C07F-7006-3B161A18A81B}"/>
              </a:ext>
            </a:extLst>
          </p:cNvPr>
          <p:cNvSpPr/>
          <p:nvPr/>
        </p:nvSpPr>
        <p:spPr bwMode="gray">
          <a:xfrm>
            <a:off x="9912210" y="146322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- 2.4% </a:t>
            </a:r>
          </a:p>
        </p:txBody>
      </p:sp>
    </p:spTree>
    <p:extLst>
      <p:ext uri="{BB962C8B-B14F-4D97-AF65-F5344CB8AC3E}">
        <p14:creationId xmlns:p14="http://schemas.microsoft.com/office/powerpoint/2010/main" val="270871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圖表 27">
            <a:extLst>
              <a:ext uri="{FF2B5EF4-FFF2-40B4-BE49-F238E27FC236}">
                <a16:creationId xmlns:a16="http://schemas.microsoft.com/office/drawing/2014/main" id="{740333D1-FED4-42F1-8A36-283FC82C3BFC}"/>
              </a:ext>
            </a:extLst>
          </p:cNvPr>
          <p:cNvGraphicFramePr/>
          <p:nvPr>
            <p:extLst>
              <p:ext uri="{D42A27DB-BD31-4B8C-83A1-F6EECF244321}">
                <p14:modId xmlns:p14="http://schemas.microsoft.com/office/powerpoint/2010/main" val="3416883591"/>
              </p:ext>
            </p:extLst>
          </p:nvPr>
        </p:nvGraphicFramePr>
        <p:xfrm>
          <a:off x="-451989" y="4045041"/>
          <a:ext cx="4245980" cy="24805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圖表 10">
            <a:extLst>
              <a:ext uri="{FF2B5EF4-FFF2-40B4-BE49-F238E27FC236}">
                <a16:creationId xmlns:a16="http://schemas.microsoft.com/office/drawing/2014/main" id="{B2C1A936-F377-1F47-2A85-E9CF2E3987D7}"/>
              </a:ext>
            </a:extLst>
          </p:cNvPr>
          <p:cNvGraphicFramePr/>
          <p:nvPr>
            <p:extLst>
              <p:ext uri="{D42A27DB-BD31-4B8C-83A1-F6EECF244321}">
                <p14:modId xmlns:p14="http://schemas.microsoft.com/office/powerpoint/2010/main" val="3584268204"/>
              </p:ext>
            </p:extLst>
          </p:nvPr>
        </p:nvGraphicFramePr>
        <p:xfrm>
          <a:off x="825682" y="4078911"/>
          <a:ext cx="6949864" cy="2820468"/>
        </p:xfrm>
        <a:graphic>
          <a:graphicData uri="http://schemas.openxmlformats.org/drawingml/2006/chart">
            <c:chart xmlns:c="http://schemas.openxmlformats.org/drawingml/2006/chart" xmlns:r="http://schemas.openxmlformats.org/officeDocument/2006/relationships" r:id="rId5"/>
          </a:graphicData>
        </a:graphic>
      </p:graphicFrame>
      <p:sp>
        <p:nvSpPr>
          <p:cNvPr id="3" name="灯片编号占位符 2"/>
          <p:cNvSpPr>
            <a:spLocks noGrp="1"/>
          </p:cNvSpPr>
          <p:nvPr>
            <p:ph type="sldNum" sz="quarter" idx="4"/>
          </p:nvPr>
        </p:nvSpPr>
        <p:spPr>
          <a:xfrm>
            <a:off x="0" y="6934201"/>
            <a:ext cx="281354" cy="145504"/>
          </a:xfrm>
        </p:spPr>
        <p:txBody>
          <a:bodyPr/>
          <a:lstStyle/>
          <a:p>
            <a:fld id="{DE75C8BA-6B78-4C03-8697-F97FF6E5FC61}" type="slidenum">
              <a:rPr lang="en-US" smtClean="0"/>
              <a:pPr/>
              <a:t>6</a:t>
            </a:fld>
            <a:endParaRPr lang="en-US"/>
          </a:p>
        </p:txBody>
      </p:sp>
      <p:sp>
        <p:nvSpPr>
          <p:cNvPr id="21" name="Content Placeholder 40">
            <a:extLst>
              <a:ext uri="{FF2B5EF4-FFF2-40B4-BE49-F238E27FC236}">
                <a16:creationId xmlns:a16="http://schemas.microsoft.com/office/drawing/2014/main" id="{CF025E2A-15BC-473A-B814-3384C3A079EB}"/>
              </a:ext>
            </a:extLst>
          </p:cNvPr>
          <p:cNvSpPr txBox="1">
            <a:spLocks/>
          </p:cNvSpPr>
          <p:nvPr/>
        </p:nvSpPr>
        <p:spPr bwMode="gray">
          <a:xfrm>
            <a:off x="833079" y="1007248"/>
            <a:ext cx="2072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Revenue by S</a:t>
            </a:r>
            <a:r>
              <a:rPr lang="en-US" altLang="zh-CN" sz="1600">
                <a:solidFill>
                  <a:schemeClr val="tx1">
                    <a:lumMod val="75000"/>
                    <a:lumOff val="25000"/>
                  </a:schemeClr>
                </a:solidFill>
                <a:ea typeface="+mj-ea"/>
                <a:cs typeface="Arial" panose="020B0604020202020204" pitchFamily="34" charset="0"/>
              </a:rPr>
              <a:t>egment</a:t>
            </a:r>
            <a:endParaRPr lang="en-US" altLang="zh-HK" sz="1600">
              <a:solidFill>
                <a:schemeClr val="tx1">
                  <a:lumMod val="75000"/>
                  <a:lumOff val="25000"/>
                </a:schemeClr>
              </a:solidFill>
              <a:ea typeface="+mj-ea"/>
              <a:cs typeface="Arial" panose="020B0604020202020204" pitchFamily="34" charset="0"/>
            </a:endParaRPr>
          </a:p>
        </p:txBody>
      </p:sp>
      <p:sp>
        <p:nvSpPr>
          <p:cNvPr id="12" name="Content Placeholder 40">
            <a:extLst>
              <a:ext uri="{FF2B5EF4-FFF2-40B4-BE49-F238E27FC236}">
                <a16:creationId xmlns:a16="http://schemas.microsoft.com/office/drawing/2014/main" id="{B6BD9E29-9512-4EDD-9AF0-452E72E0D029}"/>
              </a:ext>
            </a:extLst>
          </p:cNvPr>
          <p:cNvSpPr txBox="1">
            <a:spLocks/>
          </p:cNvSpPr>
          <p:nvPr/>
        </p:nvSpPr>
        <p:spPr bwMode="gray">
          <a:xfrm>
            <a:off x="6271275" y="1008130"/>
            <a:ext cx="5386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spcBef>
                <a:spcPts val="0"/>
              </a:spcBef>
              <a:defRPr/>
            </a:pPr>
            <a:r>
              <a:rPr lang="en-US" altLang="zh-HK" sz="1600" dirty="0">
                <a:solidFill>
                  <a:schemeClr val="tx1">
                    <a:lumMod val="75000"/>
                    <a:lumOff val="25000"/>
                  </a:schemeClr>
                </a:solidFill>
                <a:ea typeface="+mj-ea"/>
                <a:cs typeface="Arial" panose="020B0604020202020204" pitchFamily="34" charset="0"/>
              </a:rPr>
              <a:t>Revenue from Product Sales</a:t>
            </a:r>
          </a:p>
        </p:txBody>
      </p:sp>
      <p:sp>
        <p:nvSpPr>
          <p:cNvPr id="13" name="TextBox 11">
            <a:extLst>
              <a:ext uri="{FF2B5EF4-FFF2-40B4-BE49-F238E27FC236}">
                <a16:creationId xmlns:a16="http://schemas.microsoft.com/office/drawing/2014/main" id="{7B46BCB2-1703-4AC0-9768-9A94A5232215}"/>
              </a:ext>
            </a:extLst>
          </p:cNvPr>
          <p:cNvSpPr txBox="1"/>
          <p:nvPr/>
        </p:nvSpPr>
        <p:spPr bwMode="gray">
          <a:xfrm>
            <a:off x="6271275" y="1324331"/>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p>
        </p:txBody>
      </p:sp>
      <p:graphicFrame>
        <p:nvGraphicFramePr>
          <p:cNvPr id="6" name="图表 5">
            <a:extLst>
              <a:ext uri="{FF2B5EF4-FFF2-40B4-BE49-F238E27FC236}">
                <a16:creationId xmlns:a16="http://schemas.microsoft.com/office/drawing/2014/main" id="{24252DC3-F12F-DD48-BFF1-FF276FB11D14}"/>
              </a:ext>
            </a:extLst>
          </p:cNvPr>
          <p:cNvGraphicFramePr/>
          <p:nvPr>
            <p:extLst>
              <p:ext uri="{D42A27DB-BD31-4B8C-83A1-F6EECF244321}">
                <p14:modId xmlns:p14="http://schemas.microsoft.com/office/powerpoint/2010/main" val="2089846657"/>
              </p:ext>
            </p:extLst>
          </p:nvPr>
        </p:nvGraphicFramePr>
        <p:xfrm>
          <a:off x="-163096" y="1613548"/>
          <a:ext cx="6235700" cy="2364101"/>
        </p:xfrm>
        <a:graphic>
          <a:graphicData uri="http://schemas.openxmlformats.org/drawingml/2006/chart">
            <c:chart xmlns:c="http://schemas.openxmlformats.org/drawingml/2006/chart" xmlns:r="http://schemas.openxmlformats.org/officeDocument/2006/relationships" r:id="rId6"/>
          </a:graphicData>
        </a:graphic>
      </p:graphicFrame>
      <p:sp>
        <p:nvSpPr>
          <p:cNvPr id="8" name="文本框 7">
            <a:extLst>
              <a:ext uri="{FF2B5EF4-FFF2-40B4-BE49-F238E27FC236}">
                <a16:creationId xmlns:a16="http://schemas.microsoft.com/office/drawing/2014/main" id="{1AE24BFA-AA57-A142-808C-1E5847F8FEFC}"/>
              </a:ext>
            </a:extLst>
          </p:cNvPr>
          <p:cNvSpPr txBox="1"/>
          <p:nvPr/>
        </p:nvSpPr>
        <p:spPr>
          <a:xfrm>
            <a:off x="3242902" y="1546156"/>
            <a:ext cx="1546919" cy="261610"/>
          </a:xfrm>
          <a:prstGeom prst="rect">
            <a:avLst/>
          </a:prstGeom>
          <a:noFill/>
        </p:spPr>
        <p:txBody>
          <a:bodyPr wrap="square" rtlCol="0">
            <a:spAutoFit/>
          </a:bodyPr>
          <a:lstStyle/>
          <a:p>
            <a:r>
              <a:rPr kumimoji="1" lang="en-US" altLang="zh-CN" sz="1100" b="1">
                <a:ea typeface="+mj-ea"/>
              </a:rPr>
              <a:t>1H2023</a:t>
            </a:r>
          </a:p>
        </p:txBody>
      </p:sp>
      <p:sp>
        <p:nvSpPr>
          <p:cNvPr id="24" name="文本框 23">
            <a:extLst>
              <a:ext uri="{FF2B5EF4-FFF2-40B4-BE49-F238E27FC236}">
                <a16:creationId xmlns:a16="http://schemas.microsoft.com/office/drawing/2014/main" id="{30C5E923-AFA1-9242-8D32-3F903A800F62}"/>
              </a:ext>
            </a:extLst>
          </p:cNvPr>
          <p:cNvSpPr txBox="1"/>
          <p:nvPr/>
        </p:nvSpPr>
        <p:spPr>
          <a:xfrm>
            <a:off x="3731239" y="2664793"/>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itchFamily="34" charset="0"/>
                <a:ea typeface="+mj-ea"/>
                <a:cs typeface="+mn-cs"/>
              </a:defRPr>
            </a:pPr>
            <a:r>
              <a:rPr kumimoji="1" lang="en-US" altLang="zh-CN" sz="1100" b="1">
                <a:solidFill>
                  <a:srgbClr val="53565A"/>
                </a:solidFill>
                <a:ea typeface="+mj-ea"/>
              </a:rPr>
              <a:t>96.5%</a:t>
            </a:r>
          </a:p>
        </p:txBody>
      </p:sp>
      <p:sp>
        <p:nvSpPr>
          <p:cNvPr id="25" name="文本框 24">
            <a:extLst>
              <a:ext uri="{FF2B5EF4-FFF2-40B4-BE49-F238E27FC236}">
                <a16:creationId xmlns:a16="http://schemas.microsoft.com/office/drawing/2014/main" id="{8019F15C-BE8D-514A-86BC-1FC4735FDAFC}"/>
              </a:ext>
            </a:extLst>
          </p:cNvPr>
          <p:cNvSpPr txBox="1"/>
          <p:nvPr/>
        </p:nvSpPr>
        <p:spPr>
          <a:xfrm>
            <a:off x="4484929" y="2360197"/>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itchFamily="34" charset="0"/>
                <a:ea typeface="+mj-ea"/>
                <a:cs typeface="+mn-cs"/>
              </a:defRPr>
            </a:pPr>
            <a:r>
              <a:rPr kumimoji="1" lang="en-US" altLang="zh-CN" sz="1050" b="1">
                <a:solidFill>
                  <a:srgbClr val="53565A"/>
                </a:solidFill>
                <a:ea typeface="+mj-ea"/>
              </a:rPr>
              <a:t>3.5%</a:t>
            </a:r>
          </a:p>
        </p:txBody>
      </p:sp>
      <p:graphicFrame>
        <p:nvGraphicFramePr>
          <p:cNvPr id="23" name="图表 5">
            <a:extLst>
              <a:ext uri="{FF2B5EF4-FFF2-40B4-BE49-F238E27FC236}">
                <a16:creationId xmlns:a16="http://schemas.microsoft.com/office/drawing/2014/main" id="{82F9D6F2-E90E-4BF1-BB2D-0022020BEC2E}"/>
              </a:ext>
            </a:extLst>
          </p:cNvPr>
          <p:cNvGraphicFramePr/>
          <p:nvPr>
            <p:extLst>
              <p:ext uri="{D42A27DB-BD31-4B8C-83A1-F6EECF244321}">
                <p14:modId xmlns:p14="http://schemas.microsoft.com/office/powerpoint/2010/main" val="2434815167"/>
              </p:ext>
            </p:extLst>
          </p:nvPr>
        </p:nvGraphicFramePr>
        <p:xfrm>
          <a:off x="-388751" y="1544782"/>
          <a:ext cx="4269335" cy="2154050"/>
        </p:xfrm>
        <a:graphic>
          <a:graphicData uri="http://schemas.openxmlformats.org/drawingml/2006/chart">
            <c:chart xmlns:c="http://schemas.openxmlformats.org/drawingml/2006/chart" xmlns:r="http://schemas.openxmlformats.org/officeDocument/2006/relationships" r:id="rId7"/>
          </a:graphicData>
        </a:graphic>
      </p:graphicFrame>
      <p:sp>
        <p:nvSpPr>
          <p:cNvPr id="27" name="文本框 7">
            <a:extLst>
              <a:ext uri="{FF2B5EF4-FFF2-40B4-BE49-F238E27FC236}">
                <a16:creationId xmlns:a16="http://schemas.microsoft.com/office/drawing/2014/main" id="{0AE57494-ED5E-4E6C-8C89-930A7FD5DDC8}"/>
              </a:ext>
            </a:extLst>
          </p:cNvPr>
          <p:cNvSpPr txBox="1"/>
          <p:nvPr/>
        </p:nvSpPr>
        <p:spPr>
          <a:xfrm>
            <a:off x="897542" y="1543179"/>
            <a:ext cx="1546919" cy="261610"/>
          </a:xfrm>
          <a:prstGeom prst="rect">
            <a:avLst/>
          </a:prstGeom>
          <a:noFill/>
        </p:spPr>
        <p:txBody>
          <a:bodyPr wrap="square" rtlCol="0">
            <a:spAutoFit/>
          </a:bodyPr>
          <a:lstStyle/>
          <a:p>
            <a:r>
              <a:rPr kumimoji="1" lang="en-US" altLang="zh-CN" sz="1100" b="1">
                <a:ea typeface="+mj-ea"/>
              </a:rPr>
              <a:t>1H2022</a:t>
            </a:r>
          </a:p>
        </p:txBody>
      </p:sp>
      <p:sp>
        <p:nvSpPr>
          <p:cNvPr id="29" name="Content Placeholder 40">
            <a:extLst>
              <a:ext uri="{FF2B5EF4-FFF2-40B4-BE49-F238E27FC236}">
                <a16:creationId xmlns:a16="http://schemas.microsoft.com/office/drawing/2014/main" id="{543FB230-5721-4CEF-9E12-C12DB1D8B19D}"/>
              </a:ext>
            </a:extLst>
          </p:cNvPr>
          <p:cNvSpPr txBox="1">
            <a:spLocks/>
          </p:cNvSpPr>
          <p:nvPr/>
        </p:nvSpPr>
        <p:spPr bwMode="gray">
          <a:xfrm>
            <a:off x="838658" y="3907999"/>
            <a:ext cx="33374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Product Sales Revenue by Brands</a:t>
            </a:r>
          </a:p>
        </p:txBody>
      </p:sp>
      <p:graphicFrame>
        <p:nvGraphicFramePr>
          <p:cNvPr id="26" name="圖表 10">
            <a:extLst>
              <a:ext uri="{FF2B5EF4-FFF2-40B4-BE49-F238E27FC236}">
                <a16:creationId xmlns:a16="http://schemas.microsoft.com/office/drawing/2014/main" id="{CE64670F-4404-5CB4-81FD-67824382F7AC}"/>
              </a:ext>
            </a:extLst>
          </p:cNvPr>
          <p:cNvGraphicFramePr/>
          <p:nvPr>
            <p:extLst>
              <p:ext uri="{D42A27DB-BD31-4B8C-83A1-F6EECF244321}">
                <p14:modId xmlns:p14="http://schemas.microsoft.com/office/powerpoint/2010/main" val="599702742"/>
              </p:ext>
            </p:extLst>
          </p:nvPr>
        </p:nvGraphicFramePr>
        <p:xfrm>
          <a:off x="7358898" y="1634856"/>
          <a:ext cx="3705342" cy="2045661"/>
        </p:xfrm>
        <a:graphic>
          <a:graphicData uri="http://schemas.openxmlformats.org/drawingml/2006/chart">
            <c:chart xmlns:c="http://schemas.openxmlformats.org/drawingml/2006/chart" xmlns:r="http://schemas.openxmlformats.org/officeDocument/2006/relationships" r:id="rId8"/>
          </a:graphicData>
        </a:graphic>
      </p:graphicFrame>
      <p:sp>
        <p:nvSpPr>
          <p:cNvPr id="4" name="Rectangle 25">
            <a:extLst>
              <a:ext uri="{FF2B5EF4-FFF2-40B4-BE49-F238E27FC236}">
                <a16:creationId xmlns:a16="http://schemas.microsoft.com/office/drawing/2014/main" id="{B7C6FF15-DFB6-2D4D-E642-4113C5202601}"/>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t>Improving Revenue Mix</a:t>
            </a:r>
            <a:endParaRPr lang="en-US" sz="2800" kern="0"/>
          </a:p>
        </p:txBody>
      </p:sp>
      <p:sp>
        <p:nvSpPr>
          <p:cNvPr id="9" name="Content Placeholder 40">
            <a:extLst>
              <a:ext uri="{FF2B5EF4-FFF2-40B4-BE49-F238E27FC236}">
                <a16:creationId xmlns:a16="http://schemas.microsoft.com/office/drawing/2014/main" id="{5AB8C362-2442-D958-D689-6182BED54AC3}"/>
              </a:ext>
            </a:extLst>
          </p:cNvPr>
          <p:cNvSpPr txBox="1">
            <a:spLocks/>
          </p:cNvSpPr>
          <p:nvPr/>
        </p:nvSpPr>
        <p:spPr bwMode="gray">
          <a:xfrm>
            <a:off x="6245739" y="3907999"/>
            <a:ext cx="5386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spcBef>
                <a:spcPts val="0"/>
              </a:spcBef>
              <a:defRPr/>
            </a:pPr>
            <a:r>
              <a:rPr lang="en-US" altLang="zh-HK" sz="1600" dirty="0">
                <a:solidFill>
                  <a:schemeClr val="tx1">
                    <a:lumMod val="75000"/>
                    <a:lumOff val="25000"/>
                  </a:schemeClr>
                </a:solidFill>
                <a:ea typeface="+mj-ea"/>
                <a:cs typeface="Arial" panose="020B0604020202020204" pitchFamily="34" charset="0"/>
              </a:rPr>
              <a:t>Revenue from Private Labels</a:t>
            </a:r>
          </a:p>
        </p:txBody>
      </p:sp>
      <p:graphicFrame>
        <p:nvGraphicFramePr>
          <p:cNvPr id="10" name="圖表 10">
            <a:extLst>
              <a:ext uri="{FF2B5EF4-FFF2-40B4-BE49-F238E27FC236}">
                <a16:creationId xmlns:a16="http://schemas.microsoft.com/office/drawing/2014/main" id="{59D3F489-021F-6D56-CF09-7B19A99B9C64}"/>
              </a:ext>
            </a:extLst>
          </p:cNvPr>
          <p:cNvGraphicFramePr/>
          <p:nvPr>
            <p:extLst>
              <p:ext uri="{D42A27DB-BD31-4B8C-83A1-F6EECF244321}">
                <p14:modId xmlns:p14="http://schemas.microsoft.com/office/powerpoint/2010/main" val="764655408"/>
              </p:ext>
            </p:extLst>
          </p:nvPr>
        </p:nvGraphicFramePr>
        <p:xfrm>
          <a:off x="7303077" y="4255482"/>
          <a:ext cx="3816984" cy="2505324"/>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1">
            <a:extLst>
              <a:ext uri="{FF2B5EF4-FFF2-40B4-BE49-F238E27FC236}">
                <a16:creationId xmlns:a16="http://schemas.microsoft.com/office/drawing/2014/main" id="{D0B49370-AA25-CE03-4E29-190F077384E1}"/>
              </a:ext>
            </a:extLst>
          </p:cNvPr>
          <p:cNvSpPr txBox="1"/>
          <p:nvPr/>
        </p:nvSpPr>
        <p:spPr bwMode="gray">
          <a:xfrm>
            <a:off x="6414369" y="4189381"/>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p>
        </p:txBody>
      </p:sp>
      <p:sp>
        <p:nvSpPr>
          <p:cNvPr id="14" name="TextBox 6">
            <a:extLst>
              <a:ext uri="{FF2B5EF4-FFF2-40B4-BE49-F238E27FC236}">
                <a16:creationId xmlns:a16="http://schemas.microsoft.com/office/drawing/2014/main" id="{F1EF304B-A248-4CD8-2B00-9AE6E4A41193}"/>
              </a:ext>
            </a:extLst>
          </p:cNvPr>
          <p:cNvSpPr txBox="1"/>
          <p:nvPr/>
        </p:nvSpPr>
        <p:spPr>
          <a:xfrm>
            <a:off x="609618" y="6613472"/>
            <a:ext cx="2996872" cy="200055"/>
          </a:xfrm>
          <a:prstGeom prst="rect">
            <a:avLst/>
          </a:prstGeom>
          <a:noFill/>
        </p:spPr>
        <p:txBody>
          <a:bodyPr wrap="square">
            <a:spAutoFit/>
          </a:bodyPr>
          <a:lstStyle>
            <a:defPPr>
              <a:defRPr lang="en-US"/>
            </a:defPPr>
            <a:lvl1pPr algn="ctr" rtl="0" fontAlgn="base">
              <a:spcBef>
                <a:spcPct val="0"/>
              </a:spcBef>
              <a:spcAft>
                <a:spcPct val="0"/>
              </a:spcAft>
              <a:defRPr sz="1400" kern="1200">
                <a:solidFill>
                  <a:schemeClr val="tx1"/>
                </a:solidFill>
                <a:latin typeface="Arial" panose="020B0604020202020204" pitchFamily="34" charset="0"/>
                <a:ea typeface="ヒラギノ角ゴ Pro W3" panose="020B0300000000000000" pitchFamily="124" charset="-128"/>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ヒラギノ角ゴ Pro W3" panose="020B0300000000000000" pitchFamily="124" charset="-128"/>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ヒラギノ角ゴ Pro W3" panose="020B0300000000000000" pitchFamily="124" charset="-128"/>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ヒラギノ角ゴ Pro W3" panose="020B0300000000000000" pitchFamily="124" charset="-128"/>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ヒラギノ角ゴ Pro W3" panose="020B0300000000000000" pitchFamily="124" charset="-128"/>
                <a:cs typeface="+mn-cs"/>
              </a:defRPr>
            </a:lvl5pPr>
            <a:lvl6pPr marL="2286000" algn="l" defTabSz="914400" rtl="0" eaLnBrk="1" latinLnBrk="0" hangingPunct="1">
              <a:defRPr sz="1400" kern="1200">
                <a:solidFill>
                  <a:schemeClr val="tx1"/>
                </a:solidFill>
                <a:latin typeface="Arial" panose="020B0604020202020204" pitchFamily="34" charset="0"/>
                <a:ea typeface="ヒラギノ角ゴ Pro W3" panose="020B0300000000000000" pitchFamily="124" charset="-128"/>
                <a:cs typeface="+mn-cs"/>
              </a:defRPr>
            </a:lvl6pPr>
            <a:lvl7pPr marL="2743200" algn="l" defTabSz="914400" rtl="0" eaLnBrk="1" latinLnBrk="0" hangingPunct="1">
              <a:defRPr sz="1400" kern="1200">
                <a:solidFill>
                  <a:schemeClr val="tx1"/>
                </a:solidFill>
                <a:latin typeface="Arial" panose="020B0604020202020204" pitchFamily="34" charset="0"/>
                <a:ea typeface="ヒラギノ角ゴ Pro W3" panose="020B0300000000000000" pitchFamily="124" charset="-128"/>
                <a:cs typeface="+mn-cs"/>
              </a:defRPr>
            </a:lvl7pPr>
            <a:lvl8pPr marL="3200400" algn="l" defTabSz="914400" rtl="0" eaLnBrk="1" latinLnBrk="0" hangingPunct="1">
              <a:defRPr sz="1400" kern="1200">
                <a:solidFill>
                  <a:schemeClr val="tx1"/>
                </a:solidFill>
                <a:latin typeface="Arial" panose="020B0604020202020204" pitchFamily="34" charset="0"/>
                <a:ea typeface="ヒラギノ角ゴ Pro W3" panose="020B0300000000000000" pitchFamily="124" charset="-128"/>
                <a:cs typeface="+mn-cs"/>
              </a:defRPr>
            </a:lvl8pPr>
            <a:lvl9pPr marL="3657600" algn="l" defTabSz="914400" rtl="0" eaLnBrk="1" latinLnBrk="0" hangingPunct="1">
              <a:defRPr sz="1400" kern="1200">
                <a:solidFill>
                  <a:schemeClr val="tx1"/>
                </a:solidFill>
                <a:latin typeface="Arial" panose="020B0604020202020204" pitchFamily="34" charset="0"/>
                <a:ea typeface="ヒラギノ角ゴ Pro W3" panose="020B0300000000000000" pitchFamily="124" charset="-128"/>
                <a:cs typeface="+mn-cs"/>
              </a:defRPr>
            </a:lvl9pPr>
          </a:lstStyle>
          <a:p>
            <a:pPr algn="l">
              <a:defRPr/>
            </a:pPr>
            <a:r>
              <a:rPr lang="en-US" altLang="ja-JP" sz="700" kern="0" dirty="0">
                <a:solidFill>
                  <a:srgbClr val="53565A"/>
                </a:solidFill>
              </a:rPr>
              <a:t>Note: </a:t>
            </a:r>
            <a:r>
              <a:rPr lang="en-GB" altLang="ja-JP" sz="700" kern="0" dirty="0">
                <a:solidFill>
                  <a:srgbClr val="53565A"/>
                </a:solidFill>
              </a:rPr>
              <a:t>First half fiscal year ends on September 30</a:t>
            </a:r>
            <a:endParaRPr lang="en-US" altLang="ja-JP" sz="700" kern="0" dirty="0">
              <a:solidFill>
                <a:srgbClr val="53565A"/>
              </a:solidFill>
            </a:endParaRPr>
          </a:p>
        </p:txBody>
      </p:sp>
      <p:sp>
        <p:nvSpPr>
          <p:cNvPr id="2" name="椭圆 1">
            <a:extLst>
              <a:ext uri="{FF2B5EF4-FFF2-40B4-BE49-F238E27FC236}">
                <a16:creationId xmlns:a16="http://schemas.microsoft.com/office/drawing/2014/main" id="{2931E628-9FD3-EFC5-F2DF-77977E302B18}"/>
              </a:ext>
            </a:extLst>
          </p:cNvPr>
          <p:cNvSpPr/>
          <p:nvPr/>
        </p:nvSpPr>
        <p:spPr bwMode="gray">
          <a:xfrm>
            <a:off x="10526690" y="1493608"/>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dirty="0">
                <a:solidFill>
                  <a:schemeClr val="bg1"/>
                </a:solidFill>
              </a:rPr>
              <a:t>YoY: - 1.5% </a:t>
            </a:r>
          </a:p>
        </p:txBody>
      </p:sp>
      <p:sp>
        <p:nvSpPr>
          <p:cNvPr id="7" name="椭圆 6">
            <a:extLst>
              <a:ext uri="{FF2B5EF4-FFF2-40B4-BE49-F238E27FC236}">
                <a16:creationId xmlns:a16="http://schemas.microsoft.com/office/drawing/2014/main" id="{49CA3F1B-C881-C8B8-0545-16905168C27D}"/>
              </a:ext>
            </a:extLst>
          </p:cNvPr>
          <p:cNvSpPr/>
          <p:nvPr/>
        </p:nvSpPr>
        <p:spPr bwMode="gray">
          <a:xfrm>
            <a:off x="10582511" y="3989408"/>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+ 30.9% </a:t>
            </a:r>
          </a:p>
        </p:txBody>
      </p:sp>
    </p:spTree>
    <p:custDataLst>
      <p:tags r:id="rId1"/>
    </p:custDataLst>
    <p:extLst>
      <p:ext uri="{BB962C8B-B14F-4D97-AF65-F5344CB8AC3E}">
        <p14:creationId xmlns:p14="http://schemas.microsoft.com/office/powerpoint/2010/main" val="344272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9">
            <a:extLst>
              <a:ext uri="{FF2B5EF4-FFF2-40B4-BE49-F238E27FC236}">
                <a16:creationId xmlns:a16="http://schemas.microsoft.com/office/drawing/2014/main" id="{E6E5874B-F50C-4EAD-B2F6-5F1D5FC55EE0}"/>
              </a:ext>
            </a:extLst>
          </p:cNvPr>
          <p:cNvSpPr txBox="1"/>
          <p:nvPr/>
        </p:nvSpPr>
        <p:spPr bwMode="gray">
          <a:xfrm>
            <a:off x="1502370" y="6044833"/>
            <a:ext cx="7663262" cy="400110"/>
          </a:xfrm>
          <a:prstGeom prst="rect">
            <a:avLst/>
          </a:prstGeom>
          <a:noFill/>
        </p:spPr>
        <p:txBody>
          <a:bodyPr wrap="square" lIns="0" tIns="0" rIns="0" bIns="0" rtlCol="0">
            <a:spAutoFit/>
          </a:bodyPr>
          <a:lstStyle/>
          <a:p>
            <a:pPr algn="l">
              <a:defRPr/>
            </a:pPr>
            <a:r>
              <a:rPr lang="en-US" altLang="ja-JP" sz="650" kern="0" dirty="0">
                <a:solidFill>
                  <a:srgbClr val="53565A"/>
                </a:solidFill>
                <a:latin typeface="Arial"/>
                <a:ea typeface="MS PGothic" panose="020B0600070205080204" pitchFamily="34" charset="-128"/>
              </a:rPr>
              <a:t>Note:</a:t>
            </a:r>
            <a:r>
              <a:rPr lang="en-US" altLang="ja-JP" sz="650" kern="0" dirty="0">
                <a:solidFill>
                  <a:srgbClr val="53565A"/>
                </a:solidFill>
              </a:rPr>
              <a:t> </a:t>
            </a:r>
          </a:p>
          <a:p>
            <a:pPr algn="l">
              <a:defRPr/>
            </a:pPr>
            <a:r>
              <a:rPr lang="en-GB" altLang="ja-JP" sz="650" kern="0" dirty="0">
                <a:solidFill>
                  <a:srgbClr val="53565A"/>
                </a:solidFill>
              </a:rPr>
              <a:t>(1) Active Buyer refers to a registered account and is identified by a phone number before July 2022, while after July 2022, according </a:t>
            </a:r>
            <a:r>
              <a:rPr lang="en-GB" altLang="ja-JP" sz="650" kern="0">
                <a:solidFill>
                  <a:srgbClr val="53565A"/>
                </a:solidFill>
              </a:rPr>
              <a:t>to </a:t>
            </a:r>
            <a:r>
              <a:rPr lang="en-GB" altLang="ja-JP" sz="650" kern="0" smtClean="0">
                <a:solidFill>
                  <a:srgbClr val="53565A"/>
                </a:solidFill>
              </a:rPr>
              <a:t>“</a:t>
            </a:r>
            <a:r>
              <a:rPr lang="en-GB" altLang="ja-JP" sz="650" kern="0" smtClean="0">
                <a:solidFill>
                  <a:srgbClr val="53565A"/>
                </a:solidFill>
              </a:rPr>
              <a:t>E-commerce Law”, </a:t>
            </a:r>
            <a:r>
              <a:rPr lang="en-GB" altLang="ja-JP" sz="650" kern="0" dirty="0">
                <a:solidFill>
                  <a:srgbClr val="53565A"/>
                </a:solidFill>
              </a:rPr>
              <a:t>Active Buyer is identified by user ID, that confirmed one or more shipped orders on our online sales platforms; for the avoidance of doubt, our active buyers include both individual customers and small and medium pet businesses.</a:t>
            </a:r>
          </a:p>
          <a:p>
            <a:pPr algn="l">
              <a:defRPr/>
            </a:pPr>
            <a:r>
              <a:rPr lang="en-US" altLang="ja-JP" sz="650" kern="0" dirty="0">
                <a:solidFill>
                  <a:srgbClr val="53565A"/>
                </a:solidFill>
              </a:rPr>
              <a:t>(2) </a:t>
            </a:r>
            <a:r>
              <a:rPr lang="en-GB" altLang="ja-JP" sz="650" kern="0" dirty="0">
                <a:solidFill>
                  <a:srgbClr val="53565A"/>
                </a:solidFill>
              </a:rPr>
              <a:t>First half fiscal year ends on September 30</a:t>
            </a:r>
            <a:endParaRPr lang="en-US" altLang="ja-JP" sz="650" kern="0" dirty="0">
              <a:solidFill>
                <a:srgbClr val="53565A"/>
              </a:solidFill>
            </a:endParaRPr>
          </a:p>
        </p:txBody>
      </p:sp>
      <p:sp>
        <p:nvSpPr>
          <p:cNvPr id="6" name="灯片编号占位符 5"/>
          <p:cNvSpPr>
            <a:spLocks noGrp="1"/>
          </p:cNvSpPr>
          <p:nvPr>
            <p:ph type="sldNum" sz="quarter" idx="4"/>
          </p:nvPr>
        </p:nvSpPr>
        <p:spPr/>
        <p:txBody>
          <a:bodyPr/>
          <a:lstStyle/>
          <a:p>
            <a:fld id="{DE75C8BA-6B78-4C03-8697-F97FF6E5FC61}" type="slidenum">
              <a:rPr lang="en-US" smtClean="0"/>
              <a:pPr/>
              <a:t>7</a:t>
            </a:fld>
            <a:endParaRPr lang="en-US"/>
          </a:p>
        </p:txBody>
      </p:sp>
      <p:sp>
        <p:nvSpPr>
          <p:cNvPr id="43" name="Content Placeholder 40">
            <a:extLst>
              <a:ext uri="{FF2B5EF4-FFF2-40B4-BE49-F238E27FC236}">
                <a16:creationId xmlns:a16="http://schemas.microsoft.com/office/drawing/2014/main" id="{52669AEB-2637-6AF5-4637-285DFBF19734}"/>
              </a:ext>
            </a:extLst>
          </p:cNvPr>
          <p:cNvSpPr txBox="1"/>
          <p:nvPr/>
        </p:nvSpPr>
        <p:spPr bwMode="gray">
          <a:xfrm>
            <a:off x="917601" y="1132211"/>
            <a:ext cx="11942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200" b="1" i="0" u="none" strike="noStrike" kern="0" cap="none" spc="0" normalizeH="0" baseline="0">
                <a:ln>
                  <a:noFill/>
                </a:ln>
                <a:solidFill>
                  <a:schemeClr val="accent1"/>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lvl="0">
              <a:defRPr/>
            </a:pPr>
            <a:r>
              <a:rPr lang="en-US" altLang="zh-CN" sz="1400">
                <a:solidFill>
                  <a:schemeClr val="tx1"/>
                </a:solidFill>
              </a:rPr>
              <a:t>Active Buyers</a:t>
            </a:r>
            <a:endParaRPr lang="zh-CN" altLang="en-US" sz="1400">
              <a:solidFill>
                <a:schemeClr val="tx1"/>
              </a:solidFill>
            </a:endParaRPr>
          </a:p>
        </p:txBody>
      </p:sp>
      <p:sp>
        <p:nvSpPr>
          <p:cNvPr id="45" name="矩形 44">
            <a:extLst>
              <a:ext uri="{FF2B5EF4-FFF2-40B4-BE49-F238E27FC236}">
                <a16:creationId xmlns:a16="http://schemas.microsoft.com/office/drawing/2014/main" id="{C46CF2DE-9421-D684-0A36-2EE3B7218150}"/>
              </a:ext>
            </a:extLst>
          </p:cNvPr>
          <p:cNvSpPr/>
          <p:nvPr/>
        </p:nvSpPr>
        <p:spPr>
          <a:xfrm>
            <a:off x="2104545" y="1084199"/>
            <a:ext cx="528350" cy="276999"/>
          </a:xfrm>
          <a:prstGeom prst="rect">
            <a:avLst/>
          </a:prstGeom>
        </p:spPr>
        <p:txBody>
          <a:bodyPr wrap="none">
            <a:spAutoFit/>
          </a:bodyPr>
          <a:lstStyle/>
          <a:p>
            <a:pPr>
              <a:defRPr sz="1200" b="0" i="0" u="none" strike="noStrike" kern="1200" cap="none" spc="20" baseline="0">
                <a:solidFill>
                  <a:srgbClr val="53565A"/>
                </a:solidFill>
                <a:latin typeface="+mn-lt"/>
                <a:ea typeface="+mn-ea"/>
                <a:cs typeface="+mn-cs"/>
              </a:defRPr>
            </a:pPr>
            <a:r>
              <a:rPr lang="en-GB" altLang="zh-CN" sz="1200" b="1" spc="20">
                <a:solidFill>
                  <a:schemeClr val="tx1">
                    <a:lumMod val="85000"/>
                    <a:lumOff val="15000"/>
                  </a:schemeClr>
                </a:solidFill>
              </a:rPr>
              <a:t>(</a:t>
            </a:r>
            <a:r>
              <a:rPr lang="en-GB" altLang="zh-CN" sz="1200" b="1" spc="20" err="1">
                <a:solidFill>
                  <a:schemeClr val="tx1">
                    <a:lumMod val="85000"/>
                    <a:lumOff val="15000"/>
                  </a:schemeClr>
                </a:solidFill>
              </a:rPr>
              <a:t>mn</a:t>
            </a:r>
            <a:r>
              <a:rPr lang="en-GB" altLang="zh-CN" sz="1200" b="1" spc="20">
                <a:solidFill>
                  <a:schemeClr val="tx1">
                    <a:lumMod val="85000"/>
                    <a:lumOff val="15000"/>
                  </a:schemeClr>
                </a:solidFill>
              </a:rPr>
              <a:t>)</a:t>
            </a:r>
          </a:p>
        </p:txBody>
      </p:sp>
      <p:graphicFrame>
        <p:nvGraphicFramePr>
          <p:cNvPr id="4" name="图表 13">
            <a:extLst>
              <a:ext uri="{FF2B5EF4-FFF2-40B4-BE49-F238E27FC236}">
                <a16:creationId xmlns:a16="http://schemas.microsoft.com/office/drawing/2014/main" id="{9D3D402A-296A-3FB3-21E3-69BF6D635BA3}"/>
              </a:ext>
            </a:extLst>
          </p:cNvPr>
          <p:cNvGraphicFramePr/>
          <p:nvPr>
            <p:extLst>
              <p:ext uri="{D42A27DB-BD31-4B8C-83A1-F6EECF244321}">
                <p14:modId xmlns:p14="http://schemas.microsoft.com/office/powerpoint/2010/main" val="4100342535"/>
              </p:ext>
            </p:extLst>
          </p:nvPr>
        </p:nvGraphicFramePr>
        <p:xfrm>
          <a:off x="534989" y="1930311"/>
          <a:ext cx="5048687" cy="384349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5">
            <a:extLst>
              <a:ext uri="{FF2B5EF4-FFF2-40B4-BE49-F238E27FC236}">
                <a16:creationId xmlns:a16="http://schemas.microsoft.com/office/drawing/2014/main" id="{1BE56C85-1788-F76B-475F-C5C627711213}"/>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t>Recognized by Our Community</a:t>
            </a:r>
            <a:endParaRPr lang="en-US" sz="2800" kern="0"/>
          </a:p>
        </p:txBody>
      </p:sp>
      <p:sp>
        <p:nvSpPr>
          <p:cNvPr id="7" name="Content Placeholder 40">
            <a:extLst>
              <a:ext uri="{FF2B5EF4-FFF2-40B4-BE49-F238E27FC236}">
                <a16:creationId xmlns:a16="http://schemas.microsoft.com/office/drawing/2014/main" id="{1D76DE4F-B831-39AE-7951-6822DFA1D0DA}"/>
              </a:ext>
            </a:extLst>
          </p:cNvPr>
          <p:cNvSpPr txBox="1"/>
          <p:nvPr/>
        </p:nvSpPr>
        <p:spPr bwMode="gray">
          <a:xfrm>
            <a:off x="6685609" y="1132211"/>
            <a:ext cx="11862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200" b="1" i="0" u="none" strike="noStrike" kern="0" cap="none" spc="0" normalizeH="0" baseline="0">
                <a:ln>
                  <a:noFill/>
                </a:ln>
                <a:solidFill>
                  <a:schemeClr val="accent1"/>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lvl="0">
              <a:defRPr/>
            </a:pPr>
            <a:r>
              <a:rPr lang="en-GB" altLang="zh-CN" sz="1400">
                <a:solidFill>
                  <a:schemeClr val="tx1"/>
                </a:solidFill>
              </a:rPr>
              <a:t>Order Volume</a:t>
            </a:r>
            <a:endParaRPr lang="zh-CN" altLang="en-US" sz="1400">
              <a:solidFill>
                <a:schemeClr val="tx1"/>
              </a:solidFill>
            </a:endParaRPr>
          </a:p>
        </p:txBody>
      </p:sp>
      <p:graphicFrame>
        <p:nvGraphicFramePr>
          <p:cNvPr id="8" name="图表 13">
            <a:extLst>
              <a:ext uri="{FF2B5EF4-FFF2-40B4-BE49-F238E27FC236}">
                <a16:creationId xmlns:a16="http://schemas.microsoft.com/office/drawing/2014/main" id="{9E303388-A841-41D1-870B-AB2D52375AA4}"/>
              </a:ext>
            </a:extLst>
          </p:cNvPr>
          <p:cNvGraphicFramePr/>
          <p:nvPr>
            <p:extLst>
              <p:ext uri="{D42A27DB-BD31-4B8C-83A1-F6EECF244321}">
                <p14:modId xmlns:p14="http://schemas.microsoft.com/office/powerpoint/2010/main" val="402606245"/>
              </p:ext>
            </p:extLst>
          </p:nvPr>
        </p:nvGraphicFramePr>
        <p:xfrm>
          <a:off x="6352695" y="1868756"/>
          <a:ext cx="4795203" cy="3857033"/>
        </p:xfrm>
        <a:graphic>
          <a:graphicData uri="http://schemas.openxmlformats.org/drawingml/2006/chart">
            <c:chart xmlns:c="http://schemas.openxmlformats.org/drawingml/2006/chart" xmlns:r="http://schemas.openxmlformats.org/officeDocument/2006/relationships" r:id="rId4"/>
          </a:graphicData>
        </a:graphic>
      </p:graphicFrame>
      <p:sp>
        <p:nvSpPr>
          <p:cNvPr id="10" name="矩形 9">
            <a:extLst>
              <a:ext uri="{FF2B5EF4-FFF2-40B4-BE49-F238E27FC236}">
                <a16:creationId xmlns:a16="http://schemas.microsoft.com/office/drawing/2014/main" id="{FA6C0F36-6B7B-CDA6-2204-4BB9AD07721F}"/>
              </a:ext>
            </a:extLst>
          </p:cNvPr>
          <p:cNvSpPr/>
          <p:nvPr/>
        </p:nvSpPr>
        <p:spPr>
          <a:xfrm>
            <a:off x="7841853" y="1099747"/>
            <a:ext cx="528350" cy="276999"/>
          </a:xfrm>
          <a:prstGeom prst="rect">
            <a:avLst/>
          </a:prstGeom>
        </p:spPr>
        <p:txBody>
          <a:bodyPr wrap="none">
            <a:spAutoFit/>
          </a:bodyPr>
          <a:lstStyle/>
          <a:p>
            <a:pPr>
              <a:defRPr sz="1200" b="0" i="0" u="none" strike="noStrike" kern="1200" cap="none" spc="20" baseline="0">
                <a:solidFill>
                  <a:srgbClr val="53565A"/>
                </a:solidFill>
                <a:latin typeface="+mn-lt"/>
                <a:ea typeface="+mn-ea"/>
                <a:cs typeface="+mn-cs"/>
              </a:defRPr>
            </a:pPr>
            <a:r>
              <a:rPr lang="en-GB" altLang="zh-CN" sz="1200" b="1" spc="20">
                <a:solidFill>
                  <a:schemeClr val="tx1">
                    <a:lumMod val="85000"/>
                    <a:lumOff val="15000"/>
                  </a:schemeClr>
                </a:solidFill>
              </a:rPr>
              <a:t>(</a:t>
            </a:r>
            <a:r>
              <a:rPr lang="en-GB" altLang="zh-CN" sz="1200" b="1" spc="20" err="1">
                <a:solidFill>
                  <a:schemeClr val="tx1">
                    <a:lumMod val="85000"/>
                    <a:lumOff val="15000"/>
                  </a:schemeClr>
                </a:solidFill>
              </a:rPr>
              <a:t>mn</a:t>
            </a:r>
            <a:r>
              <a:rPr lang="en-GB" altLang="zh-CN" sz="1200" b="1" spc="20">
                <a:solidFill>
                  <a:schemeClr val="tx1">
                    <a:lumMod val="85000"/>
                    <a:lumOff val="15000"/>
                  </a:schemeClr>
                </a:solidFill>
              </a:rPr>
              <a:t>)</a:t>
            </a:r>
          </a:p>
        </p:txBody>
      </p:sp>
      <p:sp>
        <p:nvSpPr>
          <p:cNvPr id="2" name="椭圆 1">
            <a:extLst>
              <a:ext uri="{FF2B5EF4-FFF2-40B4-BE49-F238E27FC236}">
                <a16:creationId xmlns:a16="http://schemas.microsoft.com/office/drawing/2014/main" id="{10732FAC-649E-D9B8-AE5C-B08F85EA9888}"/>
              </a:ext>
            </a:extLst>
          </p:cNvPr>
          <p:cNvSpPr/>
          <p:nvPr/>
        </p:nvSpPr>
        <p:spPr bwMode="gray">
          <a:xfrm>
            <a:off x="4521617" y="154268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+ 16.4% </a:t>
            </a:r>
          </a:p>
        </p:txBody>
      </p:sp>
      <p:sp>
        <p:nvSpPr>
          <p:cNvPr id="5" name="椭圆 4">
            <a:extLst>
              <a:ext uri="{FF2B5EF4-FFF2-40B4-BE49-F238E27FC236}">
                <a16:creationId xmlns:a16="http://schemas.microsoft.com/office/drawing/2014/main" id="{C69BC15A-BD13-DA5E-6DE9-8D2AA869EF76}"/>
              </a:ext>
            </a:extLst>
          </p:cNvPr>
          <p:cNvSpPr/>
          <p:nvPr/>
        </p:nvSpPr>
        <p:spPr bwMode="gray">
          <a:xfrm>
            <a:off x="9912210" y="146322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+ 4.1% </a:t>
            </a:r>
          </a:p>
        </p:txBody>
      </p:sp>
    </p:spTree>
    <p:extLst>
      <p:ext uri="{BB962C8B-B14F-4D97-AF65-F5344CB8AC3E}">
        <p14:creationId xmlns:p14="http://schemas.microsoft.com/office/powerpoint/2010/main" val="63483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2B25C033-F492-C5B8-8FE0-97C94CCEF16F}"/>
              </a:ext>
            </a:extLst>
          </p:cNvPr>
          <p:cNvSpPr/>
          <p:nvPr/>
        </p:nvSpPr>
        <p:spPr>
          <a:xfrm>
            <a:off x="9567241" y="6341128"/>
            <a:ext cx="1374775" cy="261610"/>
          </a:xfrm>
          <a:prstGeom prst="rect">
            <a:avLst/>
          </a:prstGeom>
        </p:spPr>
        <p:txBody>
          <a:bodyPr wrap="square">
            <a:spAutoFit/>
          </a:bodyPr>
          <a:lstStyle/>
          <a:p>
            <a:pPr algn="l"/>
            <a:r>
              <a:rPr lang="en-US" altLang="zh-CN" sz="1050">
                <a:solidFill>
                  <a:schemeClr val="accent6"/>
                </a:solidFill>
              </a:rPr>
              <a:t>Sales &amp;Marketing</a:t>
            </a:r>
            <a:endParaRPr lang="zh-CN" altLang="en-US" sz="1050">
              <a:solidFill>
                <a:schemeClr val="accent6"/>
              </a:solidFill>
            </a:endParaRPr>
          </a:p>
        </p:txBody>
      </p:sp>
      <p:sp>
        <p:nvSpPr>
          <p:cNvPr id="16" name="TextBox 6">
            <a:extLst>
              <a:ext uri="{FF2B5EF4-FFF2-40B4-BE49-F238E27FC236}">
                <a16:creationId xmlns:a16="http://schemas.microsoft.com/office/drawing/2014/main" id="{F7BA795E-8E6A-498F-BB8E-4081CCDE4818}"/>
              </a:ext>
            </a:extLst>
          </p:cNvPr>
          <p:cNvSpPr txBox="1"/>
          <p:nvPr/>
        </p:nvSpPr>
        <p:spPr>
          <a:xfrm>
            <a:off x="917963" y="6573955"/>
            <a:ext cx="2996872" cy="200055"/>
          </a:xfrm>
          <a:prstGeom prst="rect">
            <a:avLst/>
          </a:prstGeom>
          <a:noFill/>
        </p:spPr>
        <p:txBody>
          <a:bodyPr wrap="square">
            <a:spAutoFit/>
          </a:bodyPr>
          <a:lstStyle/>
          <a:p>
            <a:pPr algn="l">
              <a:defRPr/>
            </a:pPr>
            <a:r>
              <a:rPr lang="en-US" altLang="ja-JP" sz="700" kern="0" dirty="0">
                <a:solidFill>
                  <a:srgbClr val="53565A"/>
                </a:solidFill>
              </a:rPr>
              <a:t>Note: </a:t>
            </a:r>
            <a:r>
              <a:rPr lang="en-GB" altLang="ja-JP" sz="700" kern="0" dirty="0">
                <a:solidFill>
                  <a:srgbClr val="53565A"/>
                </a:solidFill>
              </a:rPr>
              <a:t>First half fiscal year ends on September 30</a:t>
            </a:r>
            <a:endParaRPr lang="en-US" altLang="ja-JP" sz="700" kern="0" dirty="0">
              <a:solidFill>
                <a:srgbClr val="53565A"/>
              </a:solidFill>
            </a:endParaRPr>
          </a:p>
        </p:txBody>
      </p:sp>
      <p:sp>
        <p:nvSpPr>
          <p:cNvPr id="4" name="灯片编号占位符 3"/>
          <p:cNvSpPr>
            <a:spLocks noGrp="1"/>
          </p:cNvSpPr>
          <p:nvPr>
            <p:ph type="sldNum" sz="quarter" idx="4"/>
          </p:nvPr>
        </p:nvSpPr>
        <p:spPr/>
        <p:txBody>
          <a:bodyPr/>
          <a:lstStyle/>
          <a:p>
            <a:fld id="{DE75C8BA-6B78-4C03-8697-F97FF6E5FC61}" type="slidenum">
              <a:rPr lang="en-US" smtClean="0"/>
              <a:pPr/>
              <a:t>8</a:t>
            </a:fld>
            <a:endParaRPr lang="en-US"/>
          </a:p>
        </p:txBody>
      </p:sp>
      <p:sp>
        <p:nvSpPr>
          <p:cNvPr id="19" name="Content Placeholder 40">
            <a:extLst>
              <a:ext uri="{FF2B5EF4-FFF2-40B4-BE49-F238E27FC236}">
                <a16:creationId xmlns:a16="http://schemas.microsoft.com/office/drawing/2014/main" id="{B0178DAB-65FF-00F4-63F7-9F14DBE77C2D}"/>
              </a:ext>
            </a:extLst>
          </p:cNvPr>
          <p:cNvSpPr txBox="1"/>
          <p:nvPr/>
        </p:nvSpPr>
        <p:spPr bwMode="gray">
          <a:xfrm>
            <a:off x="6716304" y="1011874"/>
            <a:ext cx="4429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200" b="1" i="0" u="none" strike="noStrike" kern="0" cap="none" spc="0" normalizeH="0" baseline="0">
                <a:ln>
                  <a:noFill/>
                </a:ln>
                <a:solidFill>
                  <a:schemeClr val="accent1"/>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a:spcBef>
                <a:spcPts val="0"/>
              </a:spcBef>
              <a:defRPr/>
            </a:pPr>
            <a:r>
              <a:rPr lang="en-US" altLang="zh-CN" sz="1400">
                <a:solidFill>
                  <a:schemeClr val="tx1"/>
                </a:solidFill>
              </a:rPr>
              <a:t>SG&amp;A as % of Revenue</a:t>
            </a:r>
          </a:p>
        </p:txBody>
      </p:sp>
      <p:graphicFrame>
        <p:nvGraphicFramePr>
          <p:cNvPr id="20" name="Chart 4">
            <a:extLst>
              <a:ext uri="{FF2B5EF4-FFF2-40B4-BE49-F238E27FC236}">
                <a16:creationId xmlns:a16="http://schemas.microsoft.com/office/drawing/2014/main" id="{484D34E2-3A06-39FB-6BAD-18D8752431D6}"/>
              </a:ext>
            </a:extLst>
          </p:cNvPr>
          <p:cNvGraphicFramePr/>
          <p:nvPr>
            <p:extLst>
              <p:ext uri="{D42A27DB-BD31-4B8C-83A1-F6EECF244321}">
                <p14:modId xmlns:p14="http://schemas.microsoft.com/office/powerpoint/2010/main" val="3094195948"/>
              </p:ext>
            </p:extLst>
          </p:nvPr>
        </p:nvGraphicFramePr>
        <p:xfrm>
          <a:off x="6716304" y="2451100"/>
          <a:ext cx="4351081" cy="4069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4">
            <a:extLst>
              <a:ext uri="{FF2B5EF4-FFF2-40B4-BE49-F238E27FC236}">
                <a16:creationId xmlns:a16="http://schemas.microsoft.com/office/drawing/2014/main" id="{06BDDC9B-7535-FFC0-C451-0098CBA33345}"/>
              </a:ext>
            </a:extLst>
          </p:cNvPr>
          <p:cNvGraphicFramePr/>
          <p:nvPr>
            <p:extLst>
              <p:ext uri="{D42A27DB-BD31-4B8C-83A1-F6EECF244321}">
                <p14:modId xmlns:p14="http://schemas.microsoft.com/office/powerpoint/2010/main" val="2869795520"/>
              </p:ext>
            </p:extLst>
          </p:nvPr>
        </p:nvGraphicFramePr>
        <p:xfrm>
          <a:off x="6421221" y="2121879"/>
          <a:ext cx="4941245" cy="1359159"/>
        </p:xfrm>
        <a:graphic>
          <a:graphicData uri="http://schemas.openxmlformats.org/drawingml/2006/chart">
            <c:chart xmlns:c="http://schemas.openxmlformats.org/drawingml/2006/chart" xmlns:r="http://schemas.openxmlformats.org/officeDocument/2006/relationships" r:id="rId4"/>
          </a:graphicData>
        </a:graphic>
      </p:graphicFrame>
      <p:sp>
        <p:nvSpPr>
          <p:cNvPr id="24" name="矩形 23">
            <a:extLst>
              <a:ext uri="{FF2B5EF4-FFF2-40B4-BE49-F238E27FC236}">
                <a16:creationId xmlns:a16="http://schemas.microsoft.com/office/drawing/2014/main" id="{C8B6F615-C791-2EF3-A746-051983B6B283}"/>
              </a:ext>
            </a:extLst>
          </p:cNvPr>
          <p:cNvSpPr/>
          <p:nvPr/>
        </p:nvSpPr>
        <p:spPr bwMode="gray">
          <a:xfrm>
            <a:off x="9552075" y="6374168"/>
            <a:ext cx="82550" cy="82550"/>
          </a:xfrm>
          <a:prstGeom prst="rect">
            <a:avLst/>
          </a:prstGeom>
          <a:solidFill>
            <a:srgbClr val="DECEE8"/>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endParaRPr lang="zh-CN" altLang="en-US" sz="1200">
              <a:solidFill>
                <a:srgbClr val="FFFFFF"/>
              </a:solidFill>
              <a:latin typeface="+mn-lt"/>
              <a:ea typeface="+mn-ea"/>
            </a:endParaRPr>
          </a:p>
        </p:txBody>
      </p:sp>
      <p:sp>
        <p:nvSpPr>
          <p:cNvPr id="25" name="矩形 24">
            <a:extLst>
              <a:ext uri="{FF2B5EF4-FFF2-40B4-BE49-F238E27FC236}">
                <a16:creationId xmlns:a16="http://schemas.microsoft.com/office/drawing/2014/main" id="{D6BECDE3-7E4C-D8CD-0491-6CFE1B6D62B4}"/>
              </a:ext>
            </a:extLst>
          </p:cNvPr>
          <p:cNvSpPr/>
          <p:nvPr/>
        </p:nvSpPr>
        <p:spPr bwMode="gray">
          <a:xfrm>
            <a:off x="9552075" y="6479628"/>
            <a:ext cx="82550" cy="82550"/>
          </a:xfrm>
          <a:prstGeom prst="rect">
            <a:avLst/>
          </a:prstGeom>
          <a:solidFill>
            <a:srgbClr val="AC86CF"/>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endParaRPr lang="zh-CN" altLang="en-US" sz="1200">
              <a:solidFill>
                <a:srgbClr val="FFFFFF"/>
              </a:solidFill>
              <a:latin typeface="+mn-lt"/>
              <a:ea typeface="+mn-ea"/>
            </a:endParaRPr>
          </a:p>
        </p:txBody>
      </p:sp>
      <p:sp>
        <p:nvSpPr>
          <p:cNvPr id="30" name="矩形 29">
            <a:extLst>
              <a:ext uri="{FF2B5EF4-FFF2-40B4-BE49-F238E27FC236}">
                <a16:creationId xmlns:a16="http://schemas.microsoft.com/office/drawing/2014/main" id="{F1BDD5B5-DC35-0D1C-034C-8885C65E5530}"/>
              </a:ext>
            </a:extLst>
          </p:cNvPr>
          <p:cNvSpPr/>
          <p:nvPr/>
        </p:nvSpPr>
        <p:spPr bwMode="gray">
          <a:xfrm>
            <a:off x="7136827" y="6386869"/>
            <a:ext cx="82550" cy="82550"/>
          </a:xfrm>
          <a:prstGeom prst="rect">
            <a:avLst/>
          </a:prstGeom>
          <a:solidFill>
            <a:srgbClr val="DEE3EB"/>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endParaRPr lang="zh-CN" altLang="en-US" sz="1200">
              <a:solidFill>
                <a:srgbClr val="FFFFFF"/>
              </a:solidFill>
              <a:latin typeface="+mn-lt"/>
              <a:ea typeface="+mn-ea"/>
            </a:endParaRPr>
          </a:p>
        </p:txBody>
      </p:sp>
      <p:sp>
        <p:nvSpPr>
          <p:cNvPr id="31" name="矩形 30">
            <a:extLst>
              <a:ext uri="{FF2B5EF4-FFF2-40B4-BE49-F238E27FC236}">
                <a16:creationId xmlns:a16="http://schemas.microsoft.com/office/drawing/2014/main" id="{7CFA0D07-F5F8-ADE6-49B1-FA595D47E32B}"/>
              </a:ext>
            </a:extLst>
          </p:cNvPr>
          <p:cNvSpPr/>
          <p:nvPr/>
        </p:nvSpPr>
        <p:spPr bwMode="gray">
          <a:xfrm>
            <a:off x="7136827" y="6492329"/>
            <a:ext cx="82550" cy="82550"/>
          </a:xfrm>
          <a:prstGeom prst="rect">
            <a:avLst/>
          </a:prstGeom>
          <a:solidFill>
            <a:srgbClr val="B5BBD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endParaRPr lang="zh-CN" altLang="en-US" sz="1200">
              <a:solidFill>
                <a:srgbClr val="FFFFFF"/>
              </a:solidFill>
              <a:latin typeface="+mn-lt"/>
              <a:ea typeface="+mn-ea"/>
            </a:endParaRPr>
          </a:p>
        </p:txBody>
      </p:sp>
      <p:sp>
        <p:nvSpPr>
          <p:cNvPr id="32" name="矩形 31">
            <a:extLst>
              <a:ext uri="{FF2B5EF4-FFF2-40B4-BE49-F238E27FC236}">
                <a16:creationId xmlns:a16="http://schemas.microsoft.com/office/drawing/2014/main" id="{D6B2D7E9-CDCD-690D-7A25-159067BE7243}"/>
              </a:ext>
            </a:extLst>
          </p:cNvPr>
          <p:cNvSpPr/>
          <p:nvPr/>
        </p:nvSpPr>
        <p:spPr>
          <a:xfrm>
            <a:off x="7219378" y="6353829"/>
            <a:ext cx="1895475" cy="261610"/>
          </a:xfrm>
          <a:prstGeom prst="rect">
            <a:avLst/>
          </a:prstGeom>
        </p:spPr>
        <p:txBody>
          <a:bodyPr wrap="square">
            <a:spAutoFit/>
          </a:bodyPr>
          <a:lstStyle/>
          <a:p>
            <a:pPr algn="l"/>
            <a:r>
              <a:rPr lang="en-US" altLang="zh-CN" sz="1050" dirty="0">
                <a:solidFill>
                  <a:schemeClr val="accent6"/>
                </a:solidFill>
              </a:rPr>
              <a:t>General &amp; Administrative</a:t>
            </a:r>
            <a:endParaRPr lang="zh-CN" altLang="en-US" sz="1050" dirty="0">
              <a:solidFill>
                <a:schemeClr val="accent6"/>
              </a:solidFill>
            </a:endParaRPr>
          </a:p>
        </p:txBody>
      </p:sp>
      <p:sp>
        <p:nvSpPr>
          <p:cNvPr id="35" name="Content Placeholder 40">
            <a:extLst>
              <a:ext uri="{FF2B5EF4-FFF2-40B4-BE49-F238E27FC236}">
                <a16:creationId xmlns:a16="http://schemas.microsoft.com/office/drawing/2014/main" id="{A7B051F5-00F3-BC2F-6B52-9B7DEEE523CD}"/>
              </a:ext>
            </a:extLst>
          </p:cNvPr>
          <p:cNvSpPr txBox="1"/>
          <p:nvPr/>
        </p:nvSpPr>
        <p:spPr bwMode="gray">
          <a:xfrm>
            <a:off x="868099" y="3739453"/>
            <a:ext cx="4429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200" b="1" i="0" u="none" strike="noStrike" kern="0" cap="none" spc="0" normalizeH="0" baseline="0">
                <a:ln>
                  <a:noFill/>
                </a:ln>
                <a:solidFill>
                  <a:schemeClr val="accent1"/>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a:spcBef>
                <a:spcPts val="0"/>
              </a:spcBef>
              <a:defRPr/>
            </a:pPr>
            <a:r>
              <a:rPr lang="en-US" altLang="zh-CN" sz="1400">
                <a:solidFill>
                  <a:schemeClr val="tx1"/>
                </a:solidFill>
              </a:rPr>
              <a:t>CAC</a:t>
            </a:r>
          </a:p>
        </p:txBody>
      </p:sp>
      <p:sp>
        <p:nvSpPr>
          <p:cNvPr id="36" name="TextBox 11">
            <a:extLst>
              <a:ext uri="{FF2B5EF4-FFF2-40B4-BE49-F238E27FC236}">
                <a16:creationId xmlns:a16="http://schemas.microsoft.com/office/drawing/2014/main" id="{E3B03F4E-949F-8F39-18BD-E57BA7A2C8E2}"/>
              </a:ext>
            </a:extLst>
          </p:cNvPr>
          <p:cNvSpPr txBox="1"/>
          <p:nvPr/>
        </p:nvSpPr>
        <p:spPr bwMode="gray">
          <a:xfrm>
            <a:off x="1321838" y="3762537"/>
            <a:ext cx="4151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100" b="1" i="0" u="none" strike="noStrike" kern="0" cap="none" spc="0" normalizeH="0" baseline="0">
                <a:ln>
                  <a:noFill/>
                </a:ln>
                <a:solidFill>
                  <a:schemeClr val="accent2"/>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a:defRPr/>
            </a:pPr>
            <a:r>
              <a:rPr lang="en-US">
                <a:solidFill>
                  <a:schemeClr val="tx1">
                    <a:lumMod val="85000"/>
                    <a:lumOff val="15000"/>
                  </a:schemeClr>
                </a:solidFill>
              </a:rPr>
              <a:t>(RMB)</a:t>
            </a:r>
          </a:p>
        </p:txBody>
      </p:sp>
      <p:sp>
        <p:nvSpPr>
          <p:cNvPr id="37" name="Content Placeholder 40">
            <a:extLst>
              <a:ext uri="{FF2B5EF4-FFF2-40B4-BE49-F238E27FC236}">
                <a16:creationId xmlns:a16="http://schemas.microsoft.com/office/drawing/2014/main" id="{4C2BE330-CBE6-3675-0FBD-BBE7B7E774ED}"/>
              </a:ext>
            </a:extLst>
          </p:cNvPr>
          <p:cNvSpPr txBox="1"/>
          <p:nvPr/>
        </p:nvSpPr>
        <p:spPr bwMode="gray">
          <a:xfrm>
            <a:off x="819020" y="1030418"/>
            <a:ext cx="40788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defRPr kumimoji="0" sz="1200" b="1" i="0" u="none" strike="noStrike" kern="0" cap="none" spc="0" normalizeH="0" baseline="0">
                <a:ln>
                  <a:noFill/>
                </a:ln>
                <a:solidFill>
                  <a:schemeClr val="accent1"/>
                </a:solidFill>
                <a:effectLst/>
                <a:uLnTx/>
                <a:uFillTx/>
                <a:latin typeface="Arial" panose="020B0604020202020204"/>
                <a:ea typeface="STKaiti"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defRPr b="0">
                <a:solidFill>
                  <a:srgbClr val="53565A"/>
                </a:solidFill>
                <a:latin typeface="+mn-lt"/>
                <a:ea typeface="+mn-ea"/>
              </a:defRPr>
            </a:lvl9pPr>
          </a:lstStyle>
          <a:p>
            <a:pPr>
              <a:spcBef>
                <a:spcPts val="0"/>
              </a:spcBef>
              <a:defRPr/>
            </a:pPr>
            <a:r>
              <a:rPr lang="en-US" altLang="zh-CN" sz="1400" dirty="0">
                <a:solidFill>
                  <a:schemeClr val="tx1"/>
                </a:solidFill>
              </a:rPr>
              <a:t>Gross Margin</a:t>
            </a:r>
          </a:p>
        </p:txBody>
      </p:sp>
      <p:graphicFrame>
        <p:nvGraphicFramePr>
          <p:cNvPr id="38" name="Chart 4">
            <a:extLst>
              <a:ext uri="{FF2B5EF4-FFF2-40B4-BE49-F238E27FC236}">
                <a16:creationId xmlns:a16="http://schemas.microsoft.com/office/drawing/2014/main" id="{E725A48F-68BB-F89C-08E1-54C6F74D4EDF}"/>
              </a:ext>
            </a:extLst>
          </p:cNvPr>
          <p:cNvGraphicFramePr/>
          <p:nvPr>
            <p:extLst>
              <p:ext uri="{D42A27DB-BD31-4B8C-83A1-F6EECF244321}">
                <p14:modId xmlns:p14="http://schemas.microsoft.com/office/powerpoint/2010/main" val="3592167815"/>
              </p:ext>
            </p:extLst>
          </p:nvPr>
        </p:nvGraphicFramePr>
        <p:xfrm>
          <a:off x="929778" y="916266"/>
          <a:ext cx="3857350" cy="2694199"/>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5">
            <a:extLst>
              <a:ext uri="{FF2B5EF4-FFF2-40B4-BE49-F238E27FC236}">
                <a16:creationId xmlns:a16="http://schemas.microsoft.com/office/drawing/2014/main" id="{F5F72BAC-F7FD-706E-70AB-C41AB2F244E4}"/>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t>Margin Improvement &amp; Expense / CAC Trends</a:t>
            </a:r>
            <a:endParaRPr lang="en-US" sz="2800" kern="0"/>
          </a:p>
        </p:txBody>
      </p:sp>
      <p:graphicFrame>
        <p:nvGraphicFramePr>
          <p:cNvPr id="5" name="图表 13">
            <a:extLst>
              <a:ext uri="{FF2B5EF4-FFF2-40B4-BE49-F238E27FC236}">
                <a16:creationId xmlns:a16="http://schemas.microsoft.com/office/drawing/2014/main" id="{8F2A0DBF-4B7E-069C-E6F4-2CC361A407E3}"/>
              </a:ext>
            </a:extLst>
          </p:cNvPr>
          <p:cNvGraphicFramePr/>
          <p:nvPr>
            <p:extLst>
              <p:ext uri="{D42A27DB-BD31-4B8C-83A1-F6EECF244321}">
                <p14:modId xmlns:p14="http://schemas.microsoft.com/office/powerpoint/2010/main" val="902691102"/>
              </p:ext>
            </p:extLst>
          </p:nvPr>
        </p:nvGraphicFramePr>
        <p:xfrm>
          <a:off x="816004" y="4049593"/>
          <a:ext cx="3857351" cy="2516674"/>
        </p:xfrm>
        <a:graphic>
          <a:graphicData uri="http://schemas.openxmlformats.org/drawingml/2006/chart">
            <c:chart xmlns:c="http://schemas.openxmlformats.org/drawingml/2006/chart" xmlns:r="http://schemas.openxmlformats.org/officeDocument/2006/relationships" r:id="rId6"/>
          </a:graphicData>
        </a:graphic>
      </p:graphicFrame>
      <p:sp>
        <p:nvSpPr>
          <p:cNvPr id="2" name="椭圆 1">
            <a:extLst>
              <a:ext uri="{FF2B5EF4-FFF2-40B4-BE49-F238E27FC236}">
                <a16:creationId xmlns:a16="http://schemas.microsoft.com/office/drawing/2014/main" id="{1B218142-C195-DC97-483B-79C6F5B5CD29}"/>
              </a:ext>
            </a:extLst>
          </p:cNvPr>
          <p:cNvSpPr/>
          <p:nvPr/>
        </p:nvSpPr>
        <p:spPr bwMode="gray">
          <a:xfrm>
            <a:off x="3939979" y="3711883"/>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- 54.1% </a:t>
            </a:r>
          </a:p>
        </p:txBody>
      </p:sp>
      <p:sp>
        <p:nvSpPr>
          <p:cNvPr id="6" name="椭圆 5">
            <a:extLst>
              <a:ext uri="{FF2B5EF4-FFF2-40B4-BE49-F238E27FC236}">
                <a16:creationId xmlns:a16="http://schemas.microsoft.com/office/drawing/2014/main" id="{71794543-497B-00BB-2BB4-7B4B59ED281C}"/>
              </a:ext>
            </a:extLst>
          </p:cNvPr>
          <p:cNvSpPr/>
          <p:nvPr/>
        </p:nvSpPr>
        <p:spPr bwMode="gray">
          <a:xfrm>
            <a:off x="10212758" y="3711883"/>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- 35.3% </a:t>
            </a:r>
          </a:p>
        </p:txBody>
      </p:sp>
    </p:spTree>
    <p:extLst>
      <p:ext uri="{BB962C8B-B14F-4D97-AF65-F5344CB8AC3E}">
        <p14:creationId xmlns:p14="http://schemas.microsoft.com/office/powerpoint/2010/main" val="212188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p:cNvGraphicFramePr/>
          <p:nvPr>
            <p:extLst>
              <p:ext uri="{D42A27DB-BD31-4B8C-83A1-F6EECF244321}">
                <p14:modId xmlns:p14="http://schemas.microsoft.com/office/powerpoint/2010/main" val="293555775"/>
              </p:ext>
            </p:extLst>
          </p:nvPr>
        </p:nvGraphicFramePr>
        <p:xfrm>
          <a:off x="281353" y="4206875"/>
          <a:ext cx="5217747" cy="2292766"/>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40"/>
          <p:cNvSpPr txBox="1">
            <a:spLocks/>
          </p:cNvSpPr>
          <p:nvPr/>
        </p:nvSpPr>
        <p:spPr bwMode="gray">
          <a:xfrm>
            <a:off x="731463" y="1172783"/>
            <a:ext cx="28870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lvl="0">
              <a:defRPr/>
            </a:pPr>
            <a:r>
              <a:rPr lang="en-US" altLang="zh-CN" sz="1400" dirty="0">
                <a:solidFill>
                  <a:schemeClr val="tx1"/>
                </a:solidFill>
              </a:rPr>
              <a:t>EBITDA Loss</a:t>
            </a:r>
          </a:p>
        </p:txBody>
      </p:sp>
      <p:cxnSp>
        <p:nvCxnSpPr>
          <p:cNvPr id="27" name="Straight Connector 26"/>
          <p:cNvCxnSpPr/>
          <p:nvPr/>
        </p:nvCxnSpPr>
        <p:spPr bwMode="auto">
          <a:xfrm>
            <a:off x="14277782" y="2229048"/>
            <a:ext cx="0" cy="1097280"/>
          </a:xfrm>
          <a:prstGeom prst="line">
            <a:avLst/>
          </a:prstGeom>
          <a:noFill/>
          <a:ln w="9525" cap="rnd">
            <a:solidFill>
              <a:schemeClr val="accent6"/>
            </a:solidFill>
            <a:prstDash val="sysDot"/>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C1F9918B-9B1B-4296-93AE-483641DCE321}"/>
              </a:ext>
            </a:extLst>
          </p:cNvPr>
          <p:cNvSpPr txBox="1"/>
          <p:nvPr/>
        </p:nvSpPr>
        <p:spPr>
          <a:xfrm>
            <a:off x="745570" y="6323097"/>
            <a:ext cx="5745970" cy="200055"/>
          </a:xfrm>
          <a:prstGeom prst="rect">
            <a:avLst/>
          </a:prstGeom>
          <a:noFill/>
        </p:spPr>
        <p:txBody>
          <a:bodyPr wrap="square">
            <a:spAutoFit/>
          </a:bodyPr>
          <a:lstStyle/>
          <a:p>
            <a:pPr algn="l">
              <a:defRPr/>
            </a:pPr>
            <a:r>
              <a:rPr lang="en-US" altLang="ja-JP" sz="700" kern="0" dirty="0">
                <a:solidFill>
                  <a:srgbClr val="53565A"/>
                </a:solidFill>
              </a:rPr>
              <a:t>Note: (1) </a:t>
            </a:r>
            <a:r>
              <a:rPr lang="en-GB" altLang="ja-JP" sz="700" kern="0" dirty="0">
                <a:solidFill>
                  <a:srgbClr val="53565A"/>
                </a:solidFill>
              </a:rPr>
              <a:t>First half fiscal year ends on September 30</a:t>
            </a:r>
            <a:endParaRPr lang="en-US" altLang="ja-JP" sz="700" kern="0" dirty="0">
              <a:solidFill>
                <a:srgbClr val="53565A"/>
              </a:solidFill>
            </a:endParaRPr>
          </a:p>
        </p:txBody>
      </p:sp>
      <p:graphicFrame>
        <p:nvGraphicFramePr>
          <p:cNvPr id="19" name="Object 16">
            <a:extLst>
              <a:ext uri="{FF2B5EF4-FFF2-40B4-BE49-F238E27FC236}">
                <a16:creationId xmlns:a16="http://schemas.microsoft.com/office/drawing/2014/main" id="{DC162088-BC2D-41E8-8BE5-BC25F1F07515}"/>
              </a:ext>
            </a:extLst>
          </p:cNvPr>
          <p:cNvGraphicFramePr>
            <a:graphicFrameLocks noChangeAspect="1"/>
          </p:cNvGraphicFramePr>
          <p:nvPr>
            <p:extLst>
              <p:ext uri="{D42A27DB-BD31-4B8C-83A1-F6EECF244321}">
                <p14:modId xmlns:p14="http://schemas.microsoft.com/office/powerpoint/2010/main" val="3902537688"/>
              </p:ext>
            </p:extLst>
          </p:nvPr>
        </p:nvGraphicFramePr>
        <p:xfrm>
          <a:off x="534989" y="1655393"/>
          <a:ext cx="5093801" cy="2551482"/>
        </p:xfrm>
        <a:graphic>
          <a:graphicData uri="http://schemas.openxmlformats.org/drawingml/2006/chart">
            <c:chart xmlns:c="http://schemas.openxmlformats.org/drawingml/2006/chart" xmlns:r="http://schemas.openxmlformats.org/officeDocument/2006/relationships" r:id="rId4"/>
          </a:graphicData>
        </a:graphic>
      </p:graphicFrame>
      <p:sp>
        <p:nvSpPr>
          <p:cNvPr id="20" name="Content Placeholder 40">
            <a:extLst>
              <a:ext uri="{FF2B5EF4-FFF2-40B4-BE49-F238E27FC236}">
                <a16:creationId xmlns:a16="http://schemas.microsoft.com/office/drawing/2014/main" id="{A7F987E8-6CDE-4BEB-ABA8-A578178C9122}"/>
              </a:ext>
            </a:extLst>
          </p:cNvPr>
          <p:cNvSpPr txBox="1">
            <a:spLocks/>
          </p:cNvSpPr>
          <p:nvPr/>
        </p:nvSpPr>
        <p:spPr bwMode="gray">
          <a:xfrm>
            <a:off x="6426942" y="1130363"/>
            <a:ext cx="2514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200" b="1" i="0" u="none" strike="noStrike" kern="0" cap="none" spc="0" normalizeH="0" baseline="0">
                <a:ln>
                  <a:noFill/>
                </a:ln>
                <a:solidFill>
                  <a:schemeClr val="accent1"/>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lvl="0">
              <a:defRPr/>
            </a:pPr>
            <a:r>
              <a:rPr lang="en-US" altLang="zh-CN" sz="1400" dirty="0">
                <a:solidFill>
                  <a:schemeClr val="tx1"/>
                </a:solidFill>
              </a:rPr>
              <a:t>Non-GAAP Net Loss</a:t>
            </a:r>
            <a:endParaRPr lang="zh-CN" altLang="en-US" sz="1400" baseline="30000" dirty="0">
              <a:solidFill>
                <a:schemeClr val="tx1"/>
              </a:solidFill>
            </a:endParaRPr>
          </a:p>
        </p:txBody>
      </p:sp>
      <p:sp>
        <p:nvSpPr>
          <p:cNvPr id="23" name="TextBox 39">
            <a:extLst>
              <a:ext uri="{FF2B5EF4-FFF2-40B4-BE49-F238E27FC236}">
                <a16:creationId xmlns:a16="http://schemas.microsoft.com/office/drawing/2014/main" id="{FA73953C-9544-44E2-A338-073CFDDAD9EA}"/>
              </a:ext>
            </a:extLst>
          </p:cNvPr>
          <p:cNvSpPr txBox="1"/>
          <p:nvPr/>
        </p:nvSpPr>
        <p:spPr bwMode="gray">
          <a:xfrm>
            <a:off x="8271128" y="1172783"/>
            <a:ext cx="9192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p>
        </p:txBody>
      </p:sp>
      <p:graphicFrame>
        <p:nvGraphicFramePr>
          <p:cNvPr id="24" name="图表 23"/>
          <p:cNvGraphicFramePr/>
          <p:nvPr>
            <p:extLst>
              <p:ext uri="{D42A27DB-BD31-4B8C-83A1-F6EECF244321}">
                <p14:modId xmlns:p14="http://schemas.microsoft.com/office/powerpoint/2010/main" val="702818303"/>
              </p:ext>
            </p:extLst>
          </p:nvPr>
        </p:nvGraphicFramePr>
        <p:xfrm>
          <a:off x="6342737" y="3810441"/>
          <a:ext cx="5217745" cy="23234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Object 16">
            <a:extLst>
              <a:ext uri="{FF2B5EF4-FFF2-40B4-BE49-F238E27FC236}">
                <a16:creationId xmlns:a16="http://schemas.microsoft.com/office/drawing/2014/main" id="{9F8325B1-E0F3-44D1-99B8-FF2B0765565E}"/>
              </a:ext>
            </a:extLst>
          </p:cNvPr>
          <p:cNvGraphicFramePr>
            <a:graphicFrameLocks noChangeAspect="1"/>
          </p:cNvGraphicFramePr>
          <p:nvPr>
            <p:extLst>
              <p:ext uri="{D42A27DB-BD31-4B8C-83A1-F6EECF244321}">
                <p14:modId xmlns:p14="http://schemas.microsoft.com/office/powerpoint/2010/main" val="361120902"/>
              </p:ext>
            </p:extLst>
          </p:nvPr>
        </p:nvGraphicFramePr>
        <p:xfrm>
          <a:off x="6342737" y="1615350"/>
          <a:ext cx="5314274" cy="2886801"/>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39">
            <a:extLst>
              <a:ext uri="{FF2B5EF4-FFF2-40B4-BE49-F238E27FC236}">
                <a16:creationId xmlns:a16="http://schemas.microsoft.com/office/drawing/2014/main" id="{FA73953C-9544-44E2-A338-073CFDDAD9EA}"/>
              </a:ext>
            </a:extLst>
          </p:cNvPr>
          <p:cNvSpPr txBox="1"/>
          <p:nvPr/>
        </p:nvSpPr>
        <p:spPr bwMode="gray">
          <a:xfrm>
            <a:off x="1970957" y="1208392"/>
            <a:ext cx="9192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a:buNone/>
              <a:tabLst/>
              <a:defRPr kumimoji="0" sz="1100" b="1" i="0" u="none" strike="noStrike" kern="0" cap="none" spc="0" normalizeH="0" baseline="0">
                <a:ln>
                  <a:noFill/>
                </a:ln>
                <a:solidFill>
                  <a:schemeClr val="accent2"/>
                </a:solidFill>
                <a:effectLst/>
                <a:uLnTx/>
                <a:uFillTx/>
                <a:latin typeface="Arial"/>
                <a:ea typeface="STKaiti"/>
              </a:defRPr>
            </a:lvl1pPr>
            <a:lvl2pPr marL="342900" marR="0" indent="-171450" algn="l" defTabSz="1838325" eaLnBrk="1" latinLnBrk="0" hangingPunct="1">
              <a:lnSpc>
                <a:spcPct val="100000"/>
              </a:lnSpc>
              <a:spcBef>
                <a:spcPct val="25000"/>
              </a:spcBef>
              <a:buClr>
                <a:srgbClr val="269DD8"/>
              </a:buClr>
              <a:buSzPct val="100000"/>
              <a:buFont typeface="Arial"/>
              <a:buChar char="–"/>
              <a:tabLst/>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tabLst/>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tabLst/>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a:buChar char="·"/>
              <a:tabLst/>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a:buChar char="–"/>
              <a:tabLst/>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tabLst/>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tabLst/>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a:buChar char="·"/>
              <a:tabLst/>
              <a:defRPr b="0">
                <a:solidFill>
                  <a:srgbClr val="53565A"/>
                </a:solidFill>
                <a:latin typeface="+mn-lt"/>
                <a:ea typeface="+mn-ea"/>
              </a:defRPr>
            </a:lvl9pPr>
          </a:lstStyle>
          <a:p>
            <a:pPr>
              <a:defRPr/>
            </a:pPr>
            <a:r>
              <a:rPr lang="en-US" dirty="0">
                <a:solidFill>
                  <a:schemeClr val="tx1">
                    <a:lumMod val="85000"/>
                    <a:lumOff val="15000"/>
                  </a:schemeClr>
                </a:solidFill>
              </a:rPr>
              <a:t>(RMB </a:t>
            </a:r>
            <a:r>
              <a:rPr lang="en-US" dirty="0" err="1">
                <a:solidFill>
                  <a:schemeClr val="tx1">
                    <a:lumMod val="85000"/>
                    <a:lumOff val="15000"/>
                  </a:schemeClr>
                </a:solidFill>
              </a:rPr>
              <a:t>mn</a:t>
            </a:r>
            <a:r>
              <a:rPr lang="en-US" dirty="0">
                <a:solidFill>
                  <a:schemeClr val="tx1">
                    <a:lumMod val="85000"/>
                    <a:lumOff val="15000"/>
                  </a:schemeClr>
                </a:solidFill>
              </a:rPr>
              <a:t>)</a:t>
            </a:r>
          </a:p>
        </p:txBody>
      </p:sp>
      <p:sp>
        <p:nvSpPr>
          <p:cNvPr id="4" name="灯片编号占位符 3"/>
          <p:cNvSpPr>
            <a:spLocks noGrp="1"/>
          </p:cNvSpPr>
          <p:nvPr>
            <p:ph type="sldNum" sz="quarter" idx="4"/>
          </p:nvPr>
        </p:nvSpPr>
        <p:spPr>
          <a:xfrm>
            <a:off x="0" y="6883401"/>
            <a:ext cx="281354" cy="145504"/>
          </a:xfrm>
        </p:spPr>
        <p:txBody>
          <a:bodyPr/>
          <a:lstStyle/>
          <a:p>
            <a:fld id="{DE75C8BA-6B78-4C03-8697-F97FF6E5FC61}" type="slidenum">
              <a:rPr lang="en-US" smtClean="0"/>
              <a:pPr/>
              <a:t>9</a:t>
            </a:fld>
            <a:endParaRPr lang="en-US"/>
          </a:p>
        </p:txBody>
      </p:sp>
      <p:sp>
        <p:nvSpPr>
          <p:cNvPr id="3" name="Rectangle 25">
            <a:extLst>
              <a:ext uri="{FF2B5EF4-FFF2-40B4-BE49-F238E27FC236}">
                <a16:creationId xmlns:a16="http://schemas.microsoft.com/office/drawing/2014/main" id="{B60B03E8-A4CF-1736-A0E2-F10B5259C12A}"/>
              </a:ext>
            </a:extLst>
          </p:cNvPr>
          <p:cNvSpPr txBox="1">
            <a:spLocks noChangeArrowheads="1"/>
          </p:cNvSpPr>
          <p:nvPr/>
        </p:nvSpPr>
        <p:spPr bwMode="gray">
          <a:xfrm>
            <a:off x="534989" y="485379"/>
            <a:ext cx="9598025" cy="430887"/>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r>
              <a:rPr lang="en-GB" sz="2800" kern="0"/>
              <a:t>Expanding Profitability</a:t>
            </a:r>
            <a:endParaRPr lang="en-US" sz="2800" kern="0"/>
          </a:p>
        </p:txBody>
      </p:sp>
      <p:sp>
        <p:nvSpPr>
          <p:cNvPr id="2" name="椭圆 1">
            <a:extLst>
              <a:ext uri="{FF2B5EF4-FFF2-40B4-BE49-F238E27FC236}">
                <a16:creationId xmlns:a16="http://schemas.microsoft.com/office/drawing/2014/main" id="{B9E7FD06-002E-EECA-066A-9A75F8155E6D}"/>
              </a:ext>
            </a:extLst>
          </p:cNvPr>
          <p:cNvSpPr/>
          <p:nvPr/>
        </p:nvSpPr>
        <p:spPr bwMode="gray">
          <a:xfrm>
            <a:off x="3939979" y="3711883"/>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dirty="0">
                <a:solidFill>
                  <a:schemeClr val="bg1"/>
                </a:solidFill>
              </a:rPr>
              <a:t>YoY: - 70.2% </a:t>
            </a:r>
          </a:p>
        </p:txBody>
      </p:sp>
      <p:sp>
        <p:nvSpPr>
          <p:cNvPr id="5" name="椭圆 4">
            <a:extLst>
              <a:ext uri="{FF2B5EF4-FFF2-40B4-BE49-F238E27FC236}">
                <a16:creationId xmlns:a16="http://schemas.microsoft.com/office/drawing/2014/main" id="{360D9148-D714-4331-9109-32D2E520BDA4}"/>
              </a:ext>
            </a:extLst>
          </p:cNvPr>
          <p:cNvSpPr/>
          <p:nvPr/>
        </p:nvSpPr>
        <p:spPr bwMode="gray">
          <a:xfrm>
            <a:off x="10133014" y="3711882"/>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defRPr/>
            </a:pPr>
            <a:r>
              <a:rPr lang="en-US" altLang="zh-CN" sz="1100" b="1">
                <a:solidFill>
                  <a:schemeClr val="bg1"/>
                </a:solidFill>
              </a:rPr>
              <a:t>YoY: - 60.6% </a:t>
            </a:r>
          </a:p>
        </p:txBody>
      </p:sp>
    </p:spTree>
    <p:custDataLst>
      <p:tags r:id="rId1"/>
    </p:custDataLst>
    <p:extLst>
      <p:ext uri="{BB962C8B-B14F-4D97-AF65-F5344CB8AC3E}">
        <p14:creationId xmlns:p14="http://schemas.microsoft.com/office/powerpoint/2010/main" val="2808724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DISCLAIMER" val="True"/>
</p:tagLst>
</file>

<file path=ppt/tags/tag2.xml><?xml version="1.0" encoding="utf-8"?>
<p:tagLst xmlns:a="http://schemas.openxmlformats.org/drawingml/2006/main" xmlns:r="http://schemas.openxmlformats.org/officeDocument/2006/relationships" xmlns:p="http://schemas.openxmlformats.org/presentationml/2006/main">
  <p:tag name="SSB" val="TOC"/>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SSB" val="TOC"/>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xml><?xml version="1.0" encoding="utf-8"?>
<p:tagLst xmlns:a="http://schemas.openxmlformats.org/drawingml/2006/main" xmlns:r="http://schemas.openxmlformats.org/officeDocument/2006/relationships"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7.xml><?xml version="1.0" encoding="utf-8"?>
<p:tagLst xmlns:a="http://schemas.openxmlformats.org/drawingml/2006/main" xmlns:r="http://schemas.openxmlformats.org/officeDocument/2006/relationships"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8.xml><?xml version="1.0" encoding="utf-8"?>
<p:tagLst xmlns:a="http://schemas.openxmlformats.org/drawingml/2006/main" xmlns:r="http://schemas.openxmlformats.org/officeDocument/2006/relationships"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heme/theme1.xml><?xml version="1.0" encoding="utf-8"?>
<a:theme xmlns:a="http://schemas.openxmlformats.org/drawingml/2006/main" name="Custom Template">
  <a:themeElements>
    <a:clrScheme name="紫蘿蘭色">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2.xml><?xml version="1.0" encoding="utf-8"?>
<a:theme xmlns:a="http://schemas.openxmlformats.org/drawingml/2006/main" name="1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3.xml><?xml version="1.0" encoding="utf-8"?>
<a:theme xmlns:a="http://schemas.openxmlformats.org/drawingml/2006/main" name="1_PowerPitch">
  <a:themeElements>
    <a:clrScheme name="Custom 2591">
      <a:dk1>
        <a:srgbClr val="000000"/>
      </a:dk1>
      <a:lt1>
        <a:srgbClr val="FFFFFF"/>
      </a:lt1>
      <a:dk2>
        <a:srgbClr val="269DD8"/>
      </a:dk2>
      <a:lt2>
        <a:srgbClr val="DADBDD"/>
      </a:lt2>
      <a:accent1>
        <a:srgbClr val="269DD8"/>
      </a:accent1>
      <a:accent2>
        <a:srgbClr val="F04F24"/>
      </a:accent2>
      <a:accent3>
        <a:srgbClr val="F6891F"/>
      </a:accent3>
      <a:accent4>
        <a:srgbClr val="797979"/>
      </a:accent4>
      <a:accent5>
        <a:srgbClr val="76C044"/>
      </a:accent5>
      <a:accent6>
        <a:srgbClr val="00B0B9"/>
      </a:accent6>
      <a:hlink>
        <a:srgbClr val="C9C9C9"/>
      </a:hlink>
      <a:folHlink>
        <a:srgbClr val="FCDBD3"/>
      </a:folHlink>
    </a:clrScheme>
    <a:fontScheme name="STKaiti &amp; Arial">
      <a:majorFont>
        <a:latin typeface="Arial"/>
        <a:ea typeface="STKaiti"/>
        <a:cs typeface="Arial"/>
      </a:majorFont>
      <a:minorFont>
        <a:latin typeface="Arial"/>
        <a:ea typeface="STKait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w="25400" cap="flat" cmpd="sng" algn="ctr">
          <a:noFill/>
          <a:prstDash val="solid"/>
          <a:round/>
          <a:headEnd type="none" w="med" len="med"/>
          <a:tailEnd type="none" w="med" len="med"/>
        </a:ln>
        <a:effectLst/>
      </a:spPr>
      <a:bodyPr lIns="91440" tIns="46800" rtlCol="0" anchor="t" anchorCtr="0"/>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latin typeface="+mn-lt"/>
          </a:defRPr>
        </a:defPPr>
      </a:lstStyle>
    </a:txDef>
  </a:objectDefaults>
  <a:extraClrSchemeLst/>
  <a:custClrLst>
    <a:custClr name="Credit Suisse Brown">
      <a:srgbClr val="815F3B"/>
    </a:custClr>
    <a:custClr name="Credit Suisse Grey Green">
      <a:srgbClr val="B6BCA0"/>
    </a:custClr>
    <a:custClr name="Credit Suisse Dark Green">
      <a:srgbClr val="5C6522"/>
    </a:custClr>
    <a:custClr name="Credit Suisse Grey Blue">
      <a:srgbClr val="80AEA7"/>
    </a:custClr>
    <a:custClr name="Credit Suisse Purple">
      <a:srgbClr val="7B71A0"/>
    </a:custClr>
    <a:custClr name="Credit Suisse Light Blue">
      <a:srgbClr val="66A2BC"/>
    </a:custClr>
    <a:custClr name="Credit Suisse Green">
      <a:srgbClr val="C2B400"/>
    </a:custClr>
    <a:custClr name="Credit Suisse Yellow">
      <a:srgbClr val="FABB00"/>
    </a:custClr>
    <a:custClr name="Credit Suisse Orange">
      <a:srgbClr val="E5730A"/>
    </a:custClr>
    <a:custClr name="Credit Suisse Red">
      <a:srgbClr val="9D0E2D"/>
    </a:custClr>
    <a:custClr name="Credit Suisse Brown 80%">
      <a:srgbClr val="987A58"/>
    </a:custClr>
    <a:custClr name="Credit Suisse Grey Green 80%">
      <a:srgbClr val="C5C9B2"/>
    </a:custClr>
    <a:custClr name="Credit Suisse Dark Green 80%">
      <a:srgbClr val="7B7C41"/>
    </a:custClr>
    <a:custClr name="Credit Suisse Grey Blue 80%">
      <a:srgbClr val="9CBDB7"/>
    </a:custClr>
    <a:custClr name="Credit Suisse Purple 80%">
      <a:srgbClr val="928BB2"/>
    </a:custClr>
    <a:custClr name="Credit Suisse Light Blue 80%">
      <a:srgbClr val="85B4CA"/>
    </a:custClr>
    <a:custClr name="Credit Suisse Green 80%">
      <a:srgbClr val="CFC23D"/>
    </a:custClr>
    <a:custClr name="Credit Suisse Yellow 80%">
      <a:srgbClr val="FCC844"/>
    </a:custClr>
    <a:custClr name="Credit Suisse Orange 80%">
      <a:srgbClr val="EB903F"/>
    </a:custClr>
    <a:custClr name="Credit Suisse Red 80%">
      <a:srgbClr val="C23841"/>
    </a:custClr>
    <a:custClr name="Credit Suisse Brown 60%">
      <a:srgbClr val="B0987C"/>
    </a:custClr>
    <a:custClr name="Credit Suisse Grey Green 60%">
      <a:srgbClr val="D4D6C5"/>
    </a:custClr>
    <a:custClr name="Credit Suisse Dark Green 60%">
      <a:srgbClr val="9A9869"/>
    </a:custClr>
    <a:custClr name="Credit Suisse Grey Blue 60%">
      <a:srgbClr val="B5CDC8"/>
    </a:custClr>
    <a:custClr name="Credit Suisse Purple 60%">
      <a:srgbClr val="ACA5C5"/>
    </a:custClr>
    <a:custClr name="Credit Suisse Light Blue 60%">
      <a:srgbClr val="A4C7D7"/>
    </a:custClr>
    <a:custClr name="Credit Suisse Green 60%">
      <a:srgbClr val="DBD172"/>
    </a:custClr>
    <a:custClr name="Credit Suisse Yellow 60%">
      <a:srgbClr val="FED57A"/>
    </a:custClr>
    <a:custClr name="Credit Suisse Orange 60%">
      <a:srgbClr val="F1AD6E"/>
    </a:custClr>
    <a:custClr name="Credit Suisse Red 60%">
      <a:srgbClr val="DE7572"/>
    </a:custClr>
    <a:custClr name="Credit Suisse Brown 40%">
      <a:srgbClr val="C9B8A5"/>
    </a:custClr>
    <a:custClr name="Credit Suisse Grey Green 40%">
      <a:srgbClr val="E2E3D8"/>
    </a:custClr>
    <a:custClr name="Credit Suisse Dark Green 40%">
      <a:srgbClr val="BBB897"/>
    </a:custClr>
    <a:custClr name="Credit Suisse Grey Blue 40%">
      <a:srgbClr val="CEDDDA"/>
    </a:custClr>
    <a:custClr name="Credit Suisse Purple 40%">
      <a:srgbClr val="C6C2D8"/>
    </a:custClr>
    <a:custClr name="Credit Suisse Light Blue 40%">
      <a:srgbClr val="C2D9E5"/>
    </a:custClr>
    <a:custClr name="Credit Suisse Green 40%">
      <a:srgbClr val="E8E0A3"/>
    </a:custClr>
    <a:custClr name="Credit Suisse Yellow 40%">
      <a:srgbClr val="FFE4AA"/>
    </a:custClr>
    <a:custClr name="Credit Suisse Orange 40%">
      <a:srgbClr val="F7CA9F"/>
    </a:custClr>
    <a:custClr name="Credit Suisse Red 40%">
      <a:srgbClr val="EBB7B6"/>
    </a:custClr>
    <a:custClr name="Credit Suisse Brown 20%">
      <a:srgbClr val="E3DBD0"/>
    </a:custClr>
    <a:custClr name="Credit Suisse Grey Green 20%">
      <a:srgbClr val="F1F1EC"/>
    </a:custClr>
    <a:custClr name="Credit Suisse Dark Green 20%">
      <a:srgbClr val="DCDAC9"/>
    </a:custClr>
    <a:custClr name="Credit Suisse Grey Blue 20%">
      <a:srgbClr val="E7EEEC"/>
    </a:custClr>
    <a:custClr name="Credit Suisse Purple 20%">
      <a:srgbClr val="E2E0EB"/>
    </a:custClr>
    <a:custClr name="Credit Suisse Light Blue 20%">
      <a:srgbClr val="E0ECF2"/>
    </a:custClr>
    <a:custClr name="Credit Suisse Green 20%">
      <a:srgbClr val="F4F0D2"/>
    </a:custClr>
    <a:custClr name="Credit Suisse Yellow 20%">
      <a:srgbClr val="FFF1D6"/>
    </a:custClr>
    <a:custClr name="Credit Suisse Orange 20%">
      <a:srgbClr val="FBE5CF"/>
    </a:custClr>
    <a:custClr name="Credit Suisse Red 20%">
      <a:srgbClr val="F5DBDA"/>
    </a:custClr>
  </a:custClrLst>
</a:theme>
</file>

<file path=ppt/theme/theme4.xml><?xml version="1.0" encoding="utf-8"?>
<a:theme xmlns:a="http://schemas.openxmlformats.org/drawingml/2006/main" name="2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5.xml><?xml version="1.0" encoding="utf-8"?>
<a:theme xmlns:a="http://schemas.openxmlformats.org/drawingml/2006/main" name="3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6.xml><?xml version="1.0" encoding="utf-8"?>
<a:theme xmlns:a="http://schemas.openxmlformats.org/drawingml/2006/main" name="1_Office 테마">
  <a:themeElements>
    <a:clrScheme name="사용자 지정 98">
      <a:dk1>
        <a:srgbClr val="FFFFFF"/>
      </a:dk1>
      <a:lt1>
        <a:srgbClr val="000000"/>
      </a:lt1>
      <a:dk2>
        <a:srgbClr val="EEEEEE"/>
      </a:dk2>
      <a:lt2>
        <a:srgbClr val="000000"/>
      </a:lt2>
      <a:accent1>
        <a:srgbClr val="DC8C95"/>
      </a:accent1>
      <a:accent2>
        <a:srgbClr val="AC86CF"/>
      </a:accent2>
      <a:accent3>
        <a:srgbClr val="F8E8EB"/>
      </a:accent3>
      <a:accent4>
        <a:srgbClr val="EEEBFE"/>
      </a:accent4>
      <a:accent5>
        <a:srgbClr val="8A87CF"/>
      </a:accent5>
      <a:accent6>
        <a:srgbClr val="4F5B8F"/>
      </a:accent6>
      <a:hlink>
        <a:srgbClr val="0563C1"/>
      </a:hlink>
      <a:folHlink>
        <a:srgbClr val="954F72"/>
      </a:folHlink>
    </a:clrScheme>
    <a:fontScheme name="사용자 지정 31">
      <a:majorFont>
        <a:latin typeface="Montserrat SemiBold"/>
        <a:ea typeface="맑은 고딕"/>
        <a:cs typeface=""/>
      </a:majorFont>
      <a:minorFont>
        <a:latin typeface="Calibri"/>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테마">
  <a:themeElements>
    <a:clrScheme name="사용자 지정 98">
      <a:dk1>
        <a:srgbClr val="FFFFFF"/>
      </a:dk1>
      <a:lt1>
        <a:srgbClr val="000000"/>
      </a:lt1>
      <a:dk2>
        <a:srgbClr val="EEEEEE"/>
      </a:dk2>
      <a:lt2>
        <a:srgbClr val="000000"/>
      </a:lt2>
      <a:accent1>
        <a:srgbClr val="DC8C95"/>
      </a:accent1>
      <a:accent2>
        <a:srgbClr val="AC86CF"/>
      </a:accent2>
      <a:accent3>
        <a:srgbClr val="F8E8EB"/>
      </a:accent3>
      <a:accent4>
        <a:srgbClr val="EEEBFE"/>
      </a:accent4>
      <a:accent5>
        <a:srgbClr val="8A87CF"/>
      </a:accent5>
      <a:accent6>
        <a:srgbClr val="4F5B8F"/>
      </a:accent6>
      <a:hlink>
        <a:srgbClr val="0563C1"/>
      </a:hlink>
      <a:folHlink>
        <a:srgbClr val="954F72"/>
      </a:folHlink>
    </a:clrScheme>
    <a:fontScheme name="사용자 지정 31">
      <a:majorFont>
        <a:latin typeface="Montserrat SemiBold"/>
        <a:ea typeface="맑은 고딕"/>
        <a:cs typeface=""/>
      </a:majorFont>
      <a:minorFont>
        <a:latin typeface="Calibri"/>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XMLData TextToDisplay="%CLASSIFICATIONDATETIME%">05:05 10/07/2020</XMLData>
</file>

<file path=customXml/item2.xml><?xml version="1.0" encoding="utf-8"?>
<XMLData TextToDisplay="%DOCUMENTGUID%">{00000000-0000-0000-0000-000000000000}</XMLData>
</file>

<file path=customXml/item3.xml><?xml version="1.0" encoding="utf-8"?>
<ct:contentTypeSchema xmlns:ct="http://schemas.microsoft.com/office/2006/metadata/contentType" xmlns:ma="http://schemas.microsoft.com/office/2006/metadata/properties/metaAttributes" ct:_="" ma:_="" ma:contentTypeName="文件" ma:contentTypeID="0x010100B52C5114A1CCDE4DBFFE6FF8DB9720A5" ma:contentTypeVersion="17" ma:contentTypeDescription="建立新的文件。" ma:contentTypeScope="" ma:versionID="89f19d7449645e54a4ef1803ce57c219">
  <xsd:schema xmlns:xsd="http://www.w3.org/2001/XMLSchema" xmlns:xs="http://www.w3.org/2001/XMLSchema" xmlns:p="http://schemas.microsoft.com/office/2006/metadata/properties" xmlns:ns2="e91bc3a5-9721-45b3-b406-25b895c2781d" xmlns:ns3="c2924a54-706c-4de9-9c12-91e2ebeadcc9" xmlns:ns4="890bc211-decb-491b-805e-4dd1ad3f9013" targetNamespace="http://schemas.microsoft.com/office/2006/metadata/properties" ma:root="true" ma:fieldsID="1c2edd12c12bb5fc865476e274ef9af7" ns2:_="" ns3:_="" ns4:_="">
    <xsd:import namespace="e91bc3a5-9721-45b3-b406-25b895c2781d"/>
    <xsd:import namespace="c2924a54-706c-4de9-9c12-91e2ebeadcc9"/>
    <xsd:import namespace="890bc211-decb-491b-805e-4dd1ad3f90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1bc3a5-9721-45b3-b406-25b895c27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影像標籤" ma:readOnly="false" ma:fieldId="{5cf76f15-5ced-4ddc-b409-7134ff3c332f}" ma:taxonomyMulti="true" ma:sspId="9640141a-2e92-467f-a3d1-84a4290489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924a54-706c-4de9-9c12-91e2ebeadcc9" elementFormDefault="qualified">
    <xsd:import namespace="http://schemas.microsoft.com/office/2006/documentManagement/types"/>
    <xsd:import namespace="http://schemas.microsoft.com/office/infopath/2007/PartnerControls"/>
    <xsd:element name="SharedWithUsers" ma:index="1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用詳細資料"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0bc211-decb-491b-805e-4dd1ad3f901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ac918d5-de7c-4505-a581-a74b90850777}" ma:internalName="TaxCatchAll" ma:showField="CatchAllData" ma:web="890bc211-decb-491b-805e-4dd1ad3f9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XMLData TextToDisplay="RightsWATCHMark">8|CITI-No PII-Internal|{00000000-0000-0000-0000-000000000000}</XMLDat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documentManagement>
    <TaxCatchAll xmlns="890bc211-decb-491b-805e-4dd1ad3f9013" xsi:nil="true"/>
    <lcf76f155ced4ddcb4097134ff3c332f xmlns="e91bc3a5-9721-45b3-b406-25b895c2781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C00AAD-DB20-4CF1-A6C5-692623E665EC}">
  <ds:schemaRefs/>
</ds:datastoreItem>
</file>

<file path=customXml/itemProps2.xml><?xml version="1.0" encoding="utf-8"?>
<ds:datastoreItem xmlns:ds="http://schemas.openxmlformats.org/officeDocument/2006/customXml" ds:itemID="{7A915BE2-5AE9-46B9-AD0A-0E6577D42BB5}">
  <ds:schemaRefs/>
</ds:datastoreItem>
</file>

<file path=customXml/itemProps3.xml><?xml version="1.0" encoding="utf-8"?>
<ds:datastoreItem xmlns:ds="http://schemas.openxmlformats.org/officeDocument/2006/customXml" ds:itemID="{9D5F5E08-9597-4376-983C-DA007DB96DCA}">
  <ds:schemaRefs>
    <ds:schemaRef ds:uri="890bc211-decb-491b-805e-4dd1ad3f9013"/>
    <ds:schemaRef ds:uri="c2924a54-706c-4de9-9c12-91e2ebeadcc9"/>
    <ds:schemaRef ds:uri="e91bc3a5-9721-45b3-b406-25b895c278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6135BBA-5811-4579-AB82-3B8B45E9165E}">
  <ds:schemaRefs/>
</ds:datastoreItem>
</file>

<file path=customXml/itemProps5.xml><?xml version="1.0" encoding="utf-8"?>
<ds:datastoreItem xmlns:ds="http://schemas.openxmlformats.org/officeDocument/2006/customXml" ds:itemID="{D4ECFC81-07E9-4AA1-B0A1-D3E5048D24FA}">
  <ds:schemaRefs>
    <ds:schemaRef ds:uri="http://schemas.microsoft.com/sharepoint/v3/contenttype/forms"/>
  </ds:schemaRefs>
</ds:datastoreItem>
</file>

<file path=customXml/itemProps6.xml><?xml version="1.0" encoding="utf-8"?>
<ds:datastoreItem xmlns:ds="http://schemas.openxmlformats.org/officeDocument/2006/customXml" ds:itemID="{EB160343-857B-421C-B78C-26DAF858986D}">
  <ds:schemaRefs>
    <ds:schemaRef ds:uri="c2924a54-706c-4de9-9c12-91e2ebeadcc9"/>
    <ds:schemaRef ds:uri="http://schemas.microsoft.com/office/2006/metadata/properties"/>
    <ds:schemaRef ds:uri="890bc211-decb-491b-805e-4dd1ad3f9013"/>
    <ds:schemaRef ds:uri="http://schemas.microsoft.com/office/2006/documentManagement/types"/>
    <ds:schemaRef ds:uri="http://purl.org/dc/dcmitype/"/>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e91bc3a5-9721-45b3-b406-25b895c2781d"/>
  </ds:schemaRefs>
</ds:datastoreItem>
</file>

<file path=docProps/app.xml><?xml version="1.0" encoding="utf-8"?>
<Properties xmlns="http://schemas.openxmlformats.org/officeDocument/2006/extended-properties" xmlns:vt="http://schemas.openxmlformats.org/officeDocument/2006/docPropsVTypes">
  <Template/>
  <TotalTime>184</TotalTime>
  <Words>1825</Words>
  <Application>Microsoft Office PowerPoint</Application>
  <PresentationFormat>宽屏</PresentationFormat>
  <Paragraphs>284</Paragraphs>
  <Slides>12</Slides>
  <Notes>7</Notes>
  <HiddenSlides>0</HiddenSlides>
  <MMClips>0</MMClips>
  <ScaleCrop>false</ScaleCrop>
  <HeadingPairs>
    <vt:vector size="6" baseType="variant">
      <vt:variant>
        <vt:lpstr>已用的字体</vt:lpstr>
      </vt:variant>
      <vt:variant>
        <vt:i4>18</vt:i4>
      </vt:variant>
      <vt:variant>
        <vt:lpstr>主题</vt:lpstr>
      </vt:variant>
      <vt:variant>
        <vt:i4>7</vt:i4>
      </vt:variant>
      <vt:variant>
        <vt:lpstr>幻灯片标题</vt:lpstr>
      </vt:variant>
      <vt:variant>
        <vt:i4>12</vt:i4>
      </vt:variant>
    </vt:vector>
  </HeadingPairs>
  <TitlesOfParts>
    <vt:vector size="37" baseType="lpstr">
      <vt:lpstr>Aharoni</vt:lpstr>
      <vt:lpstr>AppleSDGothicNeoEB00</vt:lpstr>
      <vt:lpstr>Arial Rounded MT Bold</vt:lpstr>
      <vt:lpstr>Credit Suisse Type Light</vt:lpstr>
      <vt:lpstr>Geneva</vt:lpstr>
      <vt:lpstr>맑은 고딕</vt:lpstr>
      <vt:lpstr>微軟正黑體</vt:lpstr>
      <vt:lpstr>微軟正黑體</vt:lpstr>
      <vt:lpstr>Montserrat SemiBold</vt:lpstr>
      <vt:lpstr>MS PGothic</vt:lpstr>
      <vt:lpstr>SimSun-ExtB</vt:lpstr>
      <vt:lpstr>ヒラギノ角ゴ Pro W3</vt:lpstr>
      <vt:lpstr>STKaiti</vt:lpstr>
      <vt:lpstr>Arial</vt:lpstr>
      <vt:lpstr>Calibri</vt:lpstr>
      <vt:lpstr>Showcard Gothic</vt:lpstr>
      <vt:lpstr>Symbol</vt:lpstr>
      <vt:lpstr>Wingdings</vt:lpstr>
      <vt:lpstr>Custom Template</vt:lpstr>
      <vt:lpstr>1_Custom Template</vt:lpstr>
      <vt:lpstr>1_PowerPitch</vt:lpstr>
      <vt:lpstr>2_Custom Template</vt:lpstr>
      <vt:lpstr>3_Custom Template</vt:lpstr>
      <vt:lpstr>1_Office 테마</vt:lpstr>
      <vt:lpstr>Office 테마</vt:lpstr>
      <vt:lpstr>PowerPoint 演示文稿</vt:lpstr>
      <vt:lpstr>PowerPoint 演示文稿</vt:lpstr>
      <vt:lpstr>Disclaimer</vt:lpstr>
      <vt:lpstr>Who We Are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Citigroup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TT59754</dc:creator>
  <cp:lastModifiedBy>BQ-BN-</cp:lastModifiedBy>
  <cp:revision>10</cp:revision>
  <cp:lastPrinted>2020-09-23T02:30:37Z</cp:lastPrinted>
  <dcterms:created xsi:type="dcterms:W3CDTF">2014-08-01T06:59:04Z</dcterms:created>
  <dcterms:modified xsi:type="dcterms:W3CDTF">2022-12-01T04:56:31Z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B_DisclaimerDB">
    <vt:bool>true</vt:bool>
  </property>
  <property fmtid="{D5CDD505-2E9C-101B-9397-08002B2CF9AE}" pid="3" name="ICGToolkitIsDisclaimer">
    <vt:bool>false</vt:bool>
  </property>
  <property fmtid="{D5CDD505-2E9C-101B-9397-08002B2CF9AE}" pid="4" name="TOCOpt">
    <vt:lpwstr>1</vt:lpwstr>
  </property>
  <property fmtid="{D5CDD505-2E9C-101B-9397-08002B2CF9AE}" pid="5" name="PageNumAlign">
    <vt:lpwstr>L</vt:lpwstr>
  </property>
  <property fmtid="{D5CDD505-2E9C-101B-9397-08002B2CF9AE}" pid="6" name="SectionTitleAlign">
    <vt:lpwstr>L</vt:lpwstr>
  </property>
  <property fmtid="{D5CDD505-2E9C-101B-9397-08002B2CF9AE}" pid="7" name="PageNumberTop">
    <vt:lpwstr>529</vt:lpwstr>
  </property>
  <property fmtid="{D5CDD505-2E9C-101B-9397-08002B2CF9AE}" pid="8" name="PageNumberLeft">
    <vt:lpwstr>13</vt:lpwstr>
  </property>
  <property fmtid="{D5CDD505-2E9C-101B-9397-08002B2CF9AE}" pid="9" name="PageNumberCentre">
    <vt:lpwstr>390</vt:lpwstr>
  </property>
  <property fmtid="{D5CDD505-2E9C-101B-9397-08002B2CF9AE}" pid="10" name="PageNumSectionTitleDiff">
    <vt:lpwstr>20</vt:lpwstr>
  </property>
  <property fmtid="{D5CDD505-2E9C-101B-9397-08002B2CF9AE}" pid="11" name="SectionTitleTop">
    <vt:lpwstr>529</vt:lpwstr>
  </property>
  <property fmtid="{D5CDD505-2E9C-101B-9397-08002B2CF9AE}" pid="12" name="SectionTitleLeft">
    <vt:lpwstr>33</vt:lpwstr>
  </property>
  <property fmtid="{D5CDD505-2E9C-101B-9397-08002B2CF9AE}" pid="13" name="RightsWATCHMark">
    <vt:lpwstr>8|CITI-No PII-Internal|{00000000-0000-0000-0000-000000000000}</vt:lpwstr>
  </property>
  <property fmtid="{D5CDD505-2E9C-101B-9397-08002B2CF9AE}" pid="14" name="PageNumberCustomTop">
    <vt:lpwstr>529</vt:lpwstr>
  </property>
  <property fmtid="{D5CDD505-2E9C-101B-9397-08002B2CF9AE}" pid="15" name="PageNumberCustomLeft">
    <vt:lpwstr>13</vt:lpwstr>
  </property>
  <property fmtid="{D5CDD505-2E9C-101B-9397-08002B2CF9AE}" pid="16" name="Is_Custom_Template">
    <vt:lpwstr>true</vt:lpwstr>
  </property>
  <property fmtid="{D5CDD505-2E9C-101B-9397-08002B2CF9AE}" pid="17" name="PNSOpt">
    <vt:lpwstr>5</vt:lpwstr>
  </property>
  <property fmtid="{D5CDD505-2E9C-101B-9397-08002B2CF9AE}" pid="18" name="TOCHeaderTop">
    <vt:lpwstr>0</vt:lpwstr>
  </property>
  <property fmtid="{D5CDD505-2E9C-101B-9397-08002B2CF9AE}" pid="19" name="TOCHeaderLeft">
    <vt:lpwstr>0</vt:lpwstr>
  </property>
  <property fmtid="{D5CDD505-2E9C-101B-9397-08002B2CF9AE}" pid="20" name="CitiLogoTop">
    <vt:lpwstr>0</vt:lpwstr>
  </property>
  <property fmtid="{D5CDD505-2E9C-101B-9397-08002B2CF9AE}" pid="21" name="CitiLogoLeft">
    <vt:lpwstr>0</vt:lpwstr>
  </property>
  <property fmtid="{D5CDD505-2E9C-101B-9397-08002B2CF9AE}" pid="22" name="Pitchbook Compatible">
    <vt:lpwstr>Yes</vt:lpwstr>
  </property>
  <property fmtid="{D5CDD505-2E9C-101B-9397-08002B2CF9AE}" pid="23" name="ContentTypeId">
    <vt:lpwstr>0x010100B52C5114A1CCDE4DBFFE6FF8DB9720A5</vt:lpwstr>
  </property>
  <property fmtid="{D5CDD505-2E9C-101B-9397-08002B2CF9AE}" pid="24" name="MediaServiceImageTags">
    <vt:lpwstr/>
  </property>
</Properties>
</file>